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60" r:id="rId12"/>
    <p:sldId id="277" r:id="rId13"/>
    <p:sldId id="261" r:id="rId14"/>
    <p:sldId id="262" r:id="rId15"/>
    <p:sldId id="278" r:id="rId16"/>
    <p:sldId id="263" r:id="rId17"/>
    <p:sldId id="280" r:id="rId18"/>
    <p:sldId id="279" r:id="rId19"/>
    <p:sldId id="282" r:id="rId20"/>
    <p:sldId id="281" r:id="rId21"/>
    <p:sldId id="264" r:id="rId22"/>
    <p:sldId id="265" r:id="rId23"/>
    <p:sldId id="266" r:id="rId24"/>
    <p:sldId id="289" r:id="rId25"/>
    <p:sldId id="267" r:id="rId26"/>
    <p:sldId id="288" r:id="rId27"/>
    <p:sldId id="269" r:id="rId28"/>
    <p:sldId id="287" r:id="rId29"/>
    <p:sldId id="270" r:id="rId30"/>
    <p:sldId id="285" r:id="rId31"/>
    <p:sldId id="286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video" id="{520A0B5B-FBB9-467E-BD59-1798FA33598B}">
          <p14:sldIdLst>
            <p14:sldId id="256"/>
            <p14:sldId id="271"/>
            <p14:sldId id="257"/>
            <p14:sldId id="258"/>
            <p14:sldId id="259"/>
            <p14:sldId id="272"/>
            <p14:sldId id="273"/>
            <p14:sldId id="274"/>
          </p14:sldIdLst>
        </p14:section>
        <p14:section name="2-video" id="{A2CD6277-A9DD-4CFE-9153-1B030D576A8B}">
          <p14:sldIdLst>
            <p14:sldId id="275"/>
            <p14:sldId id="276"/>
            <p14:sldId id="260"/>
            <p14:sldId id="277"/>
            <p14:sldId id="261"/>
            <p14:sldId id="262"/>
            <p14:sldId id="278"/>
          </p14:sldIdLst>
        </p14:section>
        <p14:section name="3-video" id="{A00A4191-939B-4CFB-91D1-50C5A1B963F9}">
          <p14:sldIdLst>
            <p14:sldId id="263"/>
            <p14:sldId id="280"/>
            <p14:sldId id="279"/>
            <p14:sldId id="282"/>
            <p14:sldId id="281"/>
          </p14:sldIdLst>
        </p14:section>
        <p14:section name="4-video" id="{948BFECE-2B57-47AF-B7C2-0C8207595459}">
          <p14:sldIdLst>
            <p14:sldId id="264"/>
            <p14:sldId id="265"/>
          </p14:sldIdLst>
        </p14:section>
        <p14:section name="5-video" id="{0CCAFB51-80BE-4E48-845D-130B79B5971F}">
          <p14:sldIdLst>
            <p14:sldId id="266"/>
            <p14:sldId id="289"/>
          </p14:sldIdLst>
        </p14:section>
        <p14:section name="6-video" id="{5DE9A968-94EE-4D2B-8BFA-EB86D96DEE10}">
          <p14:sldIdLst>
            <p14:sldId id="267"/>
            <p14:sldId id="288"/>
          </p14:sldIdLst>
        </p14:section>
        <p14:section name="7-video" id="{4C4B0A77-6518-4A1E-AE8B-A7B03DB7F825}">
          <p14:sldIdLst>
            <p14:sldId id="269"/>
            <p14:sldId id="287"/>
          </p14:sldIdLst>
        </p14:section>
        <p14:section name="9-video" id="{F1DC2E21-BB29-466F-BFD8-CE4C5076849C}">
          <p14:sldIdLst>
            <p14:sldId id="270"/>
            <p14:sldId id="285"/>
            <p14:sldId id="286"/>
          </p14:sldIdLst>
        </p14:section>
        <p14:section name="10-video" id="{5925DDBF-0574-45EB-9D5B-44E54DF9FB17}">
          <p14:sldIdLst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tov Shoxruxxon" userId="b00a91c757eb9f22" providerId="LiveId" clId="{8FE90A60-DB4B-403B-8FDE-6B6AD09F596C}"/>
    <pc:docChg chg="undo redo custSel addSld delSld modSld addSection delSection modSection">
      <pc:chgData name="Ismatov Shoxruxxon" userId="b00a91c757eb9f22" providerId="LiveId" clId="{8FE90A60-DB4B-403B-8FDE-6B6AD09F596C}" dt="2023-04-07T12:39:11.262" v="1106" actId="27636"/>
      <pc:docMkLst>
        <pc:docMk/>
      </pc:docMkLst>
      <pc:sldChg chg="modSp new mod">
        <pc:chgData name="Ismatov Shoxruxxon" userId="b00a91c757eb9f22" providerId="LiveId" clId="{8FE90A60-DB4B-403B-8FDE-6B6AD09F596C}" dt="2023-04-06T01:00:10.077" v="10" actId="113"/>
        <pc:sldMkLst>
          <pc:docMk/>
          <pc:sldMk cId="3077976835" sldId="256"/>
        </pc:sldMkLst>
        <pc:spChg chg="mod">
          <ac:chgData name="Ismatov Shoxruxxon" userId="b00a91c757eb9f22" providerId="LiveId" clId="{8FE90A60-DB4B-403B-8FDE-6B6AD09F596C}" dt="2023-04-06T01:00:10.077" v="10" actId="113"/>
          <ac:spMkLst>
            <pc:docMk/>
            <pc:sldMk cId="3077976835" sldId="256"/>
            <ac:spMk id="2" creationId="{4266EBD8-0660-9E93-6CCE-73FBC735A07E}"/>
          </ac:spMkLst>
        </pc:spChg>
      </pc:sldChg>
      <pc:sldChg chg="modSp new mod">
        <pc:chgData name="Ismatov Shoxruxxon" userId="b00a91c757eb9f22" providerId="LiveId" clId="{8FE90A60-DB4B-403B-8FDE-6B6AD09F596C}" dt="2023-04-06T01:42:22.460" v="206" actId="20577"/>
        <pc:sldMkLst>
          <pc:docMk/>
          <pc:sldMk cId="1182271512" sldId="257"/>
        </pc:sldMkLst>
        <pc:spChg chg="mod">
          <ac:chgData name="Ismatov Shoxruxxon" userId="b00a91c757eb9f22" providerId="LiveId" clId="{8FE90A60-DB4B-403B-8FDE-6B6AD09F596C}" dt="2023-04-06T01:25:58.253" v="109" actId="20577"/>
          <ac:spMkLst>
            <pc:docMk/>
            <pc:sldMk cId="1182271512" sldId="257"/>
            <ac:spMk id="2" creationId="{6678A1CE-763E-0074-8C30-CA989CED84A6}"/>
          </ac:spMkLst>
        </pc:spChg>
        <pc:spChg chg="mod">
          <ac:chgData name="Ismatov Shoxruxxon" userId="b00a91c757eb9f22" providerId="LiveId" clId="{8FE90A60-DB4B-403B-8FDE-6B6AD09F596C}" dt="2023-04-06T01:42:22.460" v="206" actId="20577"/>
          <ac:spMkLst>
            <pc:docMk/>
            <pc:sldMk cId="1182271512" sldId="257"/>
            <ac:spMk id="3" creationId="{C07A59ED-5793-8EA5-8ABE-1D1650F7D152}"/>
          </ac:spMkLst>
        </pc:spChg>
      </pc:sldChg>
      <pc:sldChg chg="modSp new mod">
        <pc:chgData name="Ismatov Shoxruxxon" userId="b00a91c757eb9f22" providerId="LiveId" clId="{8FE90A60-DB4B-403B-8FDE-6B6AD09F596C}" dt="2023-04-06T01:03:57.128" v="48" actId="20577"/>
        <pc:sldMkLst>
          <pc:docMk/>
          <pc:sldMk cId="224515621" sldId="258"/>
        </pc:sldMkLst>
        <pc:spChg chg="mod">
          <ac:chgData name="Ismatov Shoxruxxon" userId="b00a91c757eb9f22" providerId="LiveId" clId="{8FE90A60-DB4B-403B-8FDE-6B6AD09F596C}" dt="2023-04-06T01:03:57.128" v="48" actId="20577"/>
          <ac:spMkLst>
            <pc:docMk/>
            <pc:sldMk cId="224515621" sldId="258"/>
            <ac:spMk id="3" creationId="{703DF49B-4889-9301-676F-001417805E70}"/>
          </ac:spMkLst>
        </pc:spChg>
      </pc:sldChg>
      <pc:sldChg chg="addSp delSp modSp new mod">
        <pc:chgData name="Ismatov Shoxruxxon" userId="b00a91c757eb9f22" providerId="LiveId" clId="{8FE90A60-DB4B-403B-8FDE-6B6AD09F596C}" dt="2023-04-06T01:59:53.267" v="256" actId="5793"/>
        <pc:sldMkLst>
          <pc:docMk/>
          <pc:sldMk cId="1434087082" sldId="259"/>
        </pc:sldMkLst>
        <pc:spChg chg="del">
          <ac:chgData name="Ismatov Shoxruxxon" userId="b00a91c757eb9f22" providerId="LiveId" clId="{8FE90A60-DB4B-403B-8FDE-6B6AD09F596C}" dt="2023-04-06T01:10:01.952" v="65" actId="478"/>
          <ac:spMkLst>
            <pc:docMk/>
            <pc:sldMk cId="1434087082" sldId="259"/>
            <ac:spMk id="2" creationId="{78020AEB-CB69-51D4-F54C-08F8E31552E0}"/>
          </ac:spMkLst>
        </pc:spChg>
        <pc:spChg chg="mod">
          <ac:chgData name="Ismatov Shoxruxxon" userId="b00a91c757eb9f22" providerId="LiveId" clId="{8FE90A60-DB4B-403B-8FDE-6B6AD09F596C}" dt="2023-04-06T01:59:53.267" v="256" actId="5793"/>
          <ac:spMkLst>
            <pc:docMk/>
            <pc:sldMk cId="1434087082" sldId="259"/>
            <ac:spMk id="3" creationId="{111A6184-4C0D-BB60-56AA-F2BA56E5DE5C}"/>
          </ac:spMkLst>
        </pc:spChg>
        <pc:picChg chg="add del mod modCrop">
          <ac:chgData name="Ismatov Shoxruxxon" userId="b00a91c757eb9f22" providerId="LiveId" clId="{8FE90A60-DB4B-403B-8FDE-6B6AD09F596C}" dt="2023-04-06T01:08:24.410" v="56" actId="22"/>
          <ac:picMkLst>
            <pc:docMk/>
            <pc:sldMk cId="1434087082" sldId="259"/>
            <ac:picMk id="5" creationId="{B48C0707-5F00-2DD9-FBFC-DF328ACBE834}"/>
          </ac:picMkLst>
        </pc:picChg>
        <pc:picChg chg="add mod modCrop">
          <ac:chgData name="Ismatov Shoxruxxon" userId="b00a91c757eb9f22" providerId="LiveId" clId="{8FE90A60-DB4B-403B-8FDE-6B6AD09F596C}" dt="2023-04-06T01:10:10.263" v="67" actId="1076"/>
          <ac:picMkLst>
            <pc:docMk/>
            <pc:sldMk cId="1434087082" sldId="259"/>
            <ac:picMk id="7" creationId="{72C5D7A1-CBD3-DF05-7456-231C97450EC0}"/>
          </ac:picMkLst>
        </pc:picChg>
      </pc:sldChg>
      <pc:sldChg chg="modSp new mod">
        <pc:chgData name="Ismatov Shoxruxxon" userId="b00a91c757eb9f22" providerId="LiveId" clId="{8FE90A60-DB4B-403B-8FDE-6B6AD09F596C}" dt="2023-04-06T02:25:06.599" v="537" actId="20577"/>
        <pc:sldMkLst>
          <pc:docMk/>
          <pc:sldMk cId="1426915293" sldId="260"/>
        </pc:sldMkLst>
        <pc:spChg chg="mod">
          <ac:chgData name="Ismatov Shoxruxxon" userId="b00a91c757eb9f22" providerId="LiveId" clId="{8FE90A60-DB4B-403B-8FDE-6B6AD09F596C}" dt="2023-04-06T01:11:31.111" v="73" actId="122"/>
          <ac:spMkLst>
            <pc:docMk/>
            <pc:sldMk cId="1426915293" sldId="260"/>
            <ac:spMk id="2" creationId="{6E2A9B70-D5CE-E590-9F10-75AA7F92D44D}"/>
          </ac:spMkLst>
        </pc:spChg>
        <pc:spChg chg="mod">
          <ac:chgData name="Ismatov Shoxruxxon" userId="b00a91c757eb9f22" providerId="LiveId" clId="{8FE90A60-DB4B-403B-8FDE-6B6AD09F596C}" dt="2023-04-06T02:25:06.599" v="537" actId="20577"/>
          <ac:spMkLst>
            <pc:docMk/>
            <pc:sldMk cId="1426915293" sldId="260"/>
            <ac:spMk id="3" creationId="{970B6F15-E639-5A99-09A6-6B7E68004238}"/>
          </ac:spMkLst>
        </pc:spChg>
      </pc:sldChg>
      <pc:sldChg chg="addSp delSp modSp new mod">
        <pc:chgData name="Ismatov Shoxruxxon" userId="b00a91c757eb9f22" providerId="LiveId" clId="{8FE90A60-DB4B-403B-8FDE-6B6AD09F596C}" dt="2023-04-06T02:33:49.692" v="568" actId="14100"/>
        <pc:sldMkLst>
          <pc:docMk/>
          <pc:sldMk cId="3090378106" sldId="261"/>
        </pc:sldMkLst>
        <pc:spChg chg="mod">
          <ac:chgData name="Ismatov Shoxruxxon" userId="b00a91c757eb9f22" providerId="LiveId" clId="{8FE90A60-DB4B-403B-8FDE-6B6AD09F596C}" dt="2023-04-06T01:45:03.792" v="225" actId="122"/>
          <ac:spMkLst>
            <pc:docMk/>
            <pc:sldMk cId="3090378106" sldId="261"/>
            <ac:spMk id="2" creationId="{F56CF635-F830-46EB-047C-DEA7C60B2570}"/>
          </ac:spMkLst>
        </pc:spChg>
        <pc:spChg chg="mod">
          <ac:chgData name="Ismatov Shoxruxxon" userId="b00a91c757eb9f22" providerId="LiveId" clId="{8FE90A60-DB4B-403B-8FDE-6B6AD09F596C}" dt="2023-04-06T01:44:50.030" v="222"/>
          <ac:spMkLst>
            <pc:docMk/>
            <pc:sldMk cId="3090378106" sldId="261"/>
            <ac:spMk id="3" creationId="{936C4404-81A2-6A3D-D33D-21A92F22B836}"/>
          </ac:spMkLst>
        </pc:spChg>
        <pc:picChg chg="add del mod modCrop">
          <ac:chgData name="Ismatov Shoxruxxon" userId="b00a91c757eb9f22" providerId="LiveId" clId="{8FE90A60-DB4B-403B-8FDE-6B6AD09F596C}" dt="2023-04-06T02:33:13.334" v="565" actId="478"/>
          <ac:picMkLst>
            <pc:docMk/>
            <pc:sldMk cId="3090378106" sldId="261"/>
            <ac:picMk id="5" creationId="{09BEE9B3-D915-A63A-3BC3-4CAB4461F2B6}"/>
          </ac:picMkLst>
        </pc:picChg>
        <pc:picChg chg="add mod modCrop">
          <ac:chgData name="Ismatov Shoxruxxon" userId="b00a91c757eb9f22" providerId="LiveId" clId="{8FE90A60-DB4B-403B-8FDE-6B6AD09F596C}" dt="2023-04-06T02:33:49.692" v="568" actId="14100"/>
          <ac:picMkLst>
            <pc:docMk/>
            <pc:sldMk cId="3090378106" sldId="261"/>
            <ac:picMk id="7" creationId="{8FA81965-2639-5CEA-9EE2-EA66BABC17C0}"/>
          </ac:picMkLst>
        </pc:picChg>
      </pc:sldChg>
      <pc:sldChg chg="addSp delSp modSp new mod">
        <pc:chgData name="Ismatov Shoxruxxon" userId="b00a91c757eb9f22" providerId="LiveId" clId="{8FE90A60-DB4B-403B-8FDE-6B6AD09F596C}" dt="2023-04-06T03:02:51.241" v="652" actId="1076"/>
        <pc:sldMkLst>
          <pc:docMk/>
          <pc:sldMk cId="1861588014" sldId="262"/>
        </pc:sldMkLst>
        <pc:spChg chg="mod">
          <ac:chgData name="Ismatov Shoxruxxon" userId="b00a91c757eb9f22" providerId="LiveId" clId="{8FE90A60-DB4B-403B-8FDE-6B6AD09F596C}" dt="2023-04-06T02:56:13.971" v="627" actId="20577"/>
          <ac:spMkLst>
            <pc:docMk/>
            <pc:sldMk cId="1861588014" sldId="262"/>
            <ac:spMk id="2" creationId="{806068FD-82C0-647B-E044-5964F78B46EC}"/>
          </ac:spMkLst>
        </pc:spChg>
        <pc:spChg chg="mod">
          <ac:chgData name="Ismatov Shoxruxxon" userId="b00a91c757eb9f22" providerId="LiveId" clId="{8FE90A60-DB4B-403B-8FDE-6B6AD09F596C}" dt="2023-04-06T02:59:16.284" v="638" actId="20577"/>
          <ac:spMkLst>
            <pc:docMk/>
            <pc:sldMk cId="1861588014" sldId="262"/>
            <ac:spMk id="3" creationId="{229B0CB5-1023-2CAC-0F52-FC25AC697672}"/>
          </ac:spMkLst>
        </pc:spChg>
        <pc:picChg chg="add del mod">
          <ac:chgData name="Ismatov Shoxruxxon" userId="b00a91c757eb9f22" providerId="LiveId" clId="{8FE90A60-DB4B-403B-8FDE-6B6AD09F596C}" dt="2023-04-06T03:01:41.516" v="646" actId="478"/>
          <ac:picMkLst>
            <pc:docMk/>
            <pc:sldMk cId="1861588014" sldId="262"/>
            <ac:picMk id="5" creationId="{FCBDFE5B-37FA-8406-6CDD-5315A96CC089}"/>
          </ac:picMkLst>
        </pc:picChg>
        <pc:picChg chg="add mod modCrop">
          <ac:chgData name="Ismatov Shoxruxxon" userId="b00a91c757eb9f22" providerId="LiveId" clId="{8FE90A60-DB4B-403B-8FDE-6B6AD09F596C}" dt="2023-04-06T03:01:51.593" v="648" actId="14100"/>
          <ac:picMkLst>
            <pc:docMk/>
            <pc:sldMk cId="1861588014" sldId="262"/>
            <ac:picMk id="7" creationId="{7BA3CAB8-A5EF-1EFF-6A00-CD775584A292}"/>
          </ac:picMkLst>
        </pc:picChg>
        <pc:picChg chg="add mod modCrop">
          <ac:chgData name="Ismatov Shoxruxxon" userId="b00a91c757eb9f22" providerId="LiveId" clId="{8FE90A60-DB4B-403B-8FDE-6B6AD09F596C}" dt="2023-04-06T03:02:51.241" v="652" actId="1076"/>
          <ac:picMkLst>
            <pc:docMk/>
            <pc:sldMk cId="1861588014" sldId="262"/>
            <ac:picMk id="9" creationId="{55DB6D76-86CD-5446-757D-278BBA45AD24}"/>
          </ac:picMkLst>
        </pc:picChg>
      </pc:sldChg>
      <pc:sldChg chg="modSp new mod">
        <pc:chgData name="Ismatov Shoxruxxon" userId="b00a91c757eb9f22" providerId="LiveId" clId="{8FE90A60-DB4B-403B-8FDE-6B6AD09F596C}" dt="2023-04-06T03:41:19.945" v="904" actId="14100"/>
        <pc:sldMkLst>
          <pc:docMk/>
          <pc:sldMk cId="4086646269" sldId="263"/>
        </pc:sldMkLst>
        <pc:spChg chg="mod">
          <ac:chgData name="Ismatov Shoxruxxon" userId="b00a91c757eb9f22" providerId="LiveId" clId="{8FE90A60-DB4B-403B-8FDE-6B6AD09F596C}" dt="2023-04-06T03:41:19.945" v="904" actId="14100"/>
          <ac:spMkLst>
            <pc:docMk/>
            <pc:sldMk cId="4086646269" sldId="263"/>
            <ac:spMk id="2" creationId="{A8528F67-8971-3A2D-3953-08E9EC6696B0}"/>
          </ac:spMkLst>
        </pc:spChg>
        <pc:spChg chg="mod">
          <ac:chgData name="Ismatov Shoxruxxon" userId="b00a91c757eb9f22" providerId="LiveId" clId="{8FE90A60-DB4B-403B-8FDE-6B6AD09F596C}" dt="2023-04-06T03:41:14.965" v="903" actId="14100"/>
          <ac:spMkLst>
            <pc:docMk/>
            <pc:sldMk cId="4086646269" sldId="263"/>
            <ac:spMk id="3" creationId="{DEB2B2DD-DF77-A7F3-5117-ECD9392549BA}"/>
          </ac:spMkLst>
        </pc:spChg>
      </pc:sldChg>
      <pc:sldChg chg="modSp new mod">
        <pc:chgData name="Ismatov Shoxruxxon" userId="b00a91c757eb9f22" providerId="LiveId" clId="{8FE90A60-DB4B-403B-8FDE-6B6AD09F596C}" dt="2023-04-06T03:49:33.338" v="927" actId="20577"/>
        <pc:sldMkLst>
          <pc:docMk/>
          <pc:sldMk cId="939233032" sldId="264"/>
        </pc:sldMkLst>
        <pc:spChg chg="mod">
          <ac:chgData name="Ismatov Shoxruxxon" userId="b00a91c757eb9f22" providerId="LiveId" clId="{8FE90A60-DB4B-403B-8FDE-6B6AD09F596C}" dt="2023-04-06T01:26:34.219" v="123" actId="113"/>
          <ac:spMkLst>
            <pc:docMk/>
            <pc:sldMk cId="939233032" sldId="264"/>
            <ac:spMk id="2" creationId="{1DC107AC-609B-5EA2-8429-5692943EC166}"/>
          </ac:spMkLst>
        </pc:spChg>
        <pc:spChg chg="mod">
          <ac:chgData name="Ismatov Shoxruxxon" userId="b00a91c757eb9f22" providerId="LiveId" clId="{8FE90A60-DB4B-403B-8FDE-6B6AD09F596C}" dt="2023-04-06T03:49:33.338" v="927" actId="20577"/>
          <ac:spMkLst>
            <pc:docMk/>
            <pc:sldMk cId="939233032" sldId="264"/>
            <ac:spMk id="3" creationId="{8B6E6F86-F14D-747D-3EE6-4038CA90AB1E}"/>
          </ac:spMkLst>
        </pc:spChg>
      </pc:sldChg>
      <pc:sldChg chg="modSp new mod">
        <pc:chgData name="Ismatov Shoxruxxon" userId="b00a91c757eb9f22" providerId="LiveId" clId="{8FE90A60-DB4B-403B-8FDE-6B6AD09F596C}" dt="2023-04-06T01:31:41.629" v="170" actId="20577"/>
        <pc:sldMkLst>
          <pc:docMk/>
          <pc:sldMk cId="1827828806" sldId="265"/>
        </pc:sldMkLst>
        <pc:spChg chg="mod">
          <ac:chgData name="Ismatov Shoxruxxon" userId="b00a91c757eb9f22" providerId="LiveId" clId="{8FE90A60-DB4B-403B-8FDE-6B6AD09F596C}" dt="2023-04-06T01:29:56.569" v="162" actId="122"/>
          <ac:spMkLst>
            <pc:docMk/>
            <pc:sldMk cId="1827828806" sldId="265"/>
            <ac:spMk id="2" creationId="{F1B7D75E-1E10-A8D0-5FFF-DCA318783481}"/>
          </ac:spMkLst>
        </pc:spChg>
        <pc:spChg chg="mod">
          <ac:chgData name="Ismatov Shoxruxxon" userId="b00a91c757eb9f22" providerId="LiveId" clId="{8FE90A60-DB4B-403B-8FDE-6B6AD09F596C}" dt="2023-04-06T01:31:41.629" v="170" actId="20577"/>
          <ac:spMkLst>
            <pc:docMk/>
            <pc:sldMk cId="1827828806" sldId="265"/>
            <ac:spMk id="3" creationId="{CF8404D3-A8E0-2920-D787-B3A23A3B7437}"/>
          </ac:spMkLst>
        </pc:spChg>
      </pc:sldChg>
      <pc:sldChg chg="modSp new mod">
        <pc:chgData name="Ismatov Shoxruxxon" userId="b00a91c757eb9f22" providerId="LiveId" clId="{8FE90A60-DB4B-403B-8FDE-6B6AD09F596C}" dt="2023-04-06T01:32:27.958" v="176" actId="20577"/>
        <pc:sldMkLst>
          <pc:docMk/>
          <pc:sldMk cId="1006814498" sldId="266"/>
        </pc:sldMkLst>
        <pc:spChg chg="mod">
          <ac:chgData name="Ismatov Shoxruxxon" userId="b00a91c757eb9f22" providerId="LiveId" clId="{8FE90A60-DB4B-403B-8FDE-6B6AD09F596C}" dt="2023-04-06T01:32:27.958" v="176" actId="20577"/>
          <ac:spMkLst>
            <pc:docMk/>
            <pc:sldMk cId="1006814498" sldId="266"/>
            <ac:spMk id="2" creationId="{4AAFAAFF-2A1B-18E2-2E9B-508C9106134C}"/>
          </ac:spMkLst>
        </pc:spChg>
        <pc:spChg chg="mod">
          <ac:chgData name="Ismatov Shoxruxxon" userId="b00a91c757eb9f22" providerId="LiveId" clId="{8FE90A60-DB4B-403B-8FDE-6B6AD09F596C}" dt="2023-04-06T01:32:18.873" v="173" actId="113"/>
          <ac:spMkLst>
            <pc:docMk/>
            <pc:sldMk cId="1006814498" sldId="266"/>
            <ac:spMk id="3" creationId="{D247D88E-04CE-6CC0-E8C8-DB50E013BF1D}"/>
          </ac:spMkLst>
        </pc:spChg>
      </pc:sldChg>
      <pc:sldChg chg="modSp new mod">
        <pc:chgData name="Ismatov Shoxruxxon" userId="b00a91c757eb9f22" providerId="LiveId" clId="{8FE90A60-DB4B-403B-8FDE-6B6AD09F596C}" dt="2023-04-07T09:20:51.115" v="1060" actId="123"/>
        <pc:sldMkLst>
          <pc:docMk/>
          <pc:sldMk cId="1121655617" sldId="267"/>
        </pc:sldMkLst>
        <pc:spChg chg="mod">
          <ac:chgData name="Ismatov Shoxruxxon" userId="b00a91c757eb9f22" providerId="LiveId" clId="{8FE90A60-DB4B-403B-8FDE-6B6AD09F596C}" dt="2023-04-06T01:33:28.449" v="183" actId="122"/>
          <ac:spMkLst>
            <pc:docMk/>
            <pc:sldMk cId="1121655617" sldId="267"/>
            <ac:spMk id="2" creationId="{7872213B-C50F-3A59-DF49-A7D52977D84C}"/>
          </ac:spMkLst>
        </pc:spChg>
        <pc:spChg chg="mod">
          <ac:chgData name="Ismatov Shoxruxxon" userId="b00a91c757eb9f22" providerId="LiveId" clId="{8FE90A60-DB4B-403B-8FDE-6B6AD09F596C}" dt="2023-04-07T09:20:51.115" v="1060" actId="123"/>
          <ac:spMkLst>
            <pc:docMk/>
            <pc:sldMk cId="1121655617" sldId="267"/>
            <ac:spMk id="3" creationId="{4BB4B4DC-65C6-B9CC-0908-79DC1A5B7B02}"/>
          </ac:spMkLst>
        </pc:spChg>
      </pc:sldChg>
      <pc:sldChg chg="modSp new del mod">
        <pc:chgData name="Ismatov Shoxruxxon" userId="b00a91c757eb9f22" providerId="LiveId" clId="{8FE90A60-DB4B-403B-8FDE-6B6AD09F596C}" dt="2023-04-07T12:38:55.420" v="1104" actId="2696"/>
        <pc:sldMkLst>
          <pc:docMk/>
          <pc:sldMk cId="3430659390" sldId="268"/>
        </pc:sldMkLst>
        <pc:spChg chg="mod">
          <ac:chgData name="Ismatov Shoxruxxon" userId="b00a91c757eb9f22" providerId="LiveId" clId="{8FE90A60-DB4B-403B-8FDE-6B6AD09F596C}" dt="2023-04-06T01:34:16.938" v="190" actId="20577"/>
          <ac:spMkLst>
            <pc:docMk/>
            <pc:sldMk cId="3430659390" sldId="268"/>
            <ac:spMk id="2" creationId="{3EAA8D04-A643-9814-CEC2-510455F76265}"/>
          </ac:spMkLst>
        </pc:spChg>
        <pc:spChg chg="mod">
          <ac:chgData name="Ismatov Shoxruxxon" userId="b00a91c757eb9f22" providerId="LiveId" clId="{8FE90A60-DB4B-403B-8FDE-6B6AD09F596C}" dt="2023-04-07T12:37:06.052" v="1103" actId="20577"/>
          <ac:spMkLst>
            <pc:docMk/>
            <pc:sldMk cId="3430659390" sldId="268"/>
            <ac:spMk id="3" creationId="{14AB2DD5-01E6-DCA8-8291-EE37F8270EC6}"/>
          </ac:spMkLst>
        </pc:spChg>
      </pc:sldChg>
      <pc:sldChg chg="modSp new mod">
        <pc:chgData name="Ismatov Shoxruxxon" userId="b00a91c757eb9f22" providerId="LiveId" clId="{8FE90A60-DB4B-403B-8FDE-6B6AD09F596C}" dt="2023-04-07T09:05:16.656" v="1040" actId="20577"/>
        <pc:sldMkLst>
          <pc:docMk/>
          <pc:sldMk cId="483445915" sldId="269"/>
        </pc:sldMkLst>
        <pc:spChg chg="mod">
          <ac:chgData name="Ismatov Shoxruxxon" userId="b00a91c757eb9f22" providerId="LiveId" clId="{8FE90A60-DB4B-403B-8FDE-6B6AD09F596C}" dt="2023-04-06T01:35:16.377" v="197" actId="20577"/>
          <ac:spMkLst>
            <pc:docMk/>
            <pc:sldMk cId="483445915" sldId="269"/>
            <ac:spMk id="2" creationId="{E666F4D0-D6B5-A09D-4693-63ECCD2050E8}"/>
          </ac:spMkLst>
        </pc:spChg>
        <pc:spChg chg="mod">
          <ac:chgData name="Ismatov Shoxruxxon" userId="b00a91c757eb9f22" providerId="LiveId" clId="{8FE90A60-DB4B-403B-8FDE-6B6AD09F596C}" dt="2023-04-07T09:05:16.656" v="1040" actId="20577"/>
          <ac:spMkLst>
            <pc:docMk/>
            <pc:sldMk cId="483445915" sldId="269"/>
            <ac:spMk id="3" creationId="{942EBDBC-3A92-443A-0871-EB85CCA56C09}"/>
          </ac:spMkLst>
        </pc:spChg>
      </pc:sldChg>
      <pc:sldChg chg="addSp delSp modSp new mod">
        <pc:chgData name="Ismatov Shoxruxxon" userId="b00a91c757eb9f22" providerId="LiveId" clId="{8FE90A60-DB4B-403B-8FDE-6B6AD09F596C}" dt="2023-04-06T05:00:45.976" v="1028" actId="27636"/>
        <pc:sldMkLst>
          <pc:docMk/>
          <pc:sldMk cId="828349717" sldId="270"/>
        </pc:sldMkLst>
        <pc:spChg chg="mod">
          <ac:chgData name="Ismatov Shoxruxxon" userId="b00a91c757eb9f22" providerId="LiveId" clId="{8FE90A60-DB4B-403B-8FDE-6B6AD09F596C}" dt="2023-04-06T01:36:32.250" v="205" actId="20577"/>
          <ac:spMkLst>
            <pc:docMk/>
            <pc:sldMk cId="828349717" sldId="270"/>
            <ac:spMk id="2" creationId="{C8E8314F-AE4D-AC80-2D75-B46CBF6A0CDA}"/>
          </ac:spMkLst>
        </pc:spChg>
        <pc:spChg chg="mod">
          <ac:chgData name="Ismatov Shoxruxxon" userId="b00a91c757eb9f22" providerId="LiveId" clId="{8FE90A60-DB4B-403B-8FDE-6B6AD09F596C}" dt="2023-04-06T05:00:45.976" v="1028" actId="27636"/>
          <ac:spMkLst>
            <pc:docMk/>
            <pc:sldMk cId="828349717" sldId="270"/>
            <ac:spMk id="3" creationId="{7F87E6BB-0521-3329-0C2F-42DBEAE18813}"/>
          </ac:spMkLst>
        </pc:spChg>
        <pc:picChg chg="add del mod modCrop">
          <ac:chgData name="Ismatov Shoxruxxon" userId="b00a91c757eb9f22" providerId="LiveId" clId="{8FE90A60-DB4B-403B-8FDE-6B6AD09F596C}" dt="2023-04-06T04:55:16.165" v="1003" actId="21"/>
          <ac:picMkLst>
            <pc:docMk/>
            <pc:sldMk cId="828349717" sldId="270"/>
            <ac:picMk id="5" creationId="{278C4A09-9143-863D-0B9F-59DED91AE1AF}"/>
          </ac:picMkLst>
        </pc:picChg>
      </pc:sldChg>
      <pc:sldChg chg="modSp new mod">
        <pc:chgData name="Ismatov Shoxruxxon" userId="b00a91c757eb9f22" providerId="LiveId" clId="{8FE90A60-DB4B-403B-8FDE-6B6AD09F596C}" dt="2023-04-07T12:39:11.262" v="1106" actId="27636"/>
        <pc:sldMkLst>
          <pc:docMk/>
          <pc:sldMk cId="2958364562" sldId="271"/>
        </pc:sldMkLst>
        <pc:spChg chg="mod">
          <ac:chgData name="Ismatov Shoxruxxon" userId="b00a91c757eb9f22" providerId="LiveId" clId="{8FE90A60-DB4B-403B-8FDE-6B6AD09F596C}" dt="2023-04-06T03:50:20.189" v="936" actId="14100"/>
          <ac:spMkLst>
            <pc:docMk/>
            <pc:sldMk cId="2958364562" sldId="271"/>
            <ac:spMk id="2" creationId="{EB5A8B4A-3029-C3B3-0462-DF65B1917B1B}"/>
          </ac:spMkLst>
        </pc:spChg>
        <pc:spChg chg="mod">
          <ac:chgData name="Ismatov Shoxruxxon" userId="b00a91c757eb9f22" providerId="LiveId" clId="{8FE90A60-DB4B-403B-8FDE-6B6AD09F596C}" dt="2023-04-07T12:39:11.262" v="1106" actId="27636"/>
          <ac:spMkLst>
            <pc:docMk/>
            <pc:sldMk cId="2958364562" sldId="271"/>
            <ac:spMk id="3" creationId="{9C3055E6-6BBD-552C-C0D5-A2BEB9B23B47}"/>
          </ac:spMkLst>
        </pc:spChg>
      </pc:sldChg>
      <pc:sldChg chg="addSp delSp modSp new mod">
        <pc:chgData name="Ismatov Shoxruxxon" userId="b00a91c757eb9f22" providerId="LiveId" clId="{8FE90A60-DB4B-403B-8FDE-6B6AD09F596C}" dt="2023-04-06T02:12:05.524" v="446" actId="20577"/>
        <pc:sldMkLst>
          <pc:docMk/>
          <pc:sldMk cId="163602572" sldId="272"/>
        </pc:sldMkLst>
        <pc:spChg chg="mod">
          <ac:chgData name="Ismatov Shoxruxxon" userId="b00a91c757eb9f22" providerId="LiveId" clId="{8FE90A60-DB4B-403B-8FDE-6B6AD09F596C}" dt="2023-04-06T02:12:05.524" v="446" actId="20577"/>
          <ac:spMkLst>
            <pc:docMk/>
            <pc:sldMk cId="163602572" sldId="272"/>
            <ac:spMk id="3" creationId="{F3AA535E-66B1-CDE2-BF1F-5DC670A72D93}"/>
          </ac:spMkLst>
        </pc:spChg>
        <pc:picChg chg="add del mod modCrop">
          <ac:chgData name="Ismatov Shoxruxxon" userId="b00a91c757eb9f22" providerId="LiveId" clId="{8FE90A60-DB4B-403B-8FDE-6B6AD09F596C}" dt="2023-04-06T02:11:42.848" v="438" actId="21"/>
          <ac:picMkLst>
            <pc:docMk/>
            <pc:sldMk cId="163602572" sldId="272"/>
            <ac:picMk id="5" creationId="{939D73C3-544F-5E73-12A8-BA405428F760}"/>
          </ac:picMkLst>
        </pc:picChg>
      </pc:sldChg>
      <pc:sldChg chg="addSp delSp modSp new mod">
        <pc:chgData name="Ismatov Shoxruxxon" userId="b00a91c757eb9f22" providerId="LiveId" clId="{8FE90A60-DB4B-403B-8FDE-6B6AD09F596C}" dt="2023-04-06T02:23:44.395" v="533" actId="14100"/>
        <pc:sldMkLst>
          <pc:docMk/>
          <pc:sldMk cId="2482608772" sldId="273"/>
        </pc:sldMkLst>
        <pc:spChg chg="mod">
          <ac:chgData name="Ismatov Shoxruxxon" userId="b00a91c757eb9f22" providerId="LiveId" clId="{8FE90A60-DB4B-403B-8FDE-6B6AD09F596C}" dt="2023-04-06T02:11:36.164" v="437" actId="20577"/>
          <ac:spMkLst>
            <pc:docMk/>
            <pc:sldMk cId="2482608772" sldId="273"/>
            <ac:spMk id="2" creationId="{4429B05F-E131-DA7A-204D-1A8E1F1C488E}"/>
          </ac:spMkLst>
        </pc:spChg>
        <pc:spChg chg="del">
          <ac:chgData name="Ismatov Shoxruxxon" userId="b00a91c757eb9f22" providerId="LiveId" clId="{8FE90A60-DB4B-403B-8FDE-6B6AD09F596C}" dt="2023-04-06T02:11:47.693" v="439"/>
          <ac:spMkLst>
            <pc:docMk/>
            <pc:sldMk cId="2482608772" sldId="273"/>
            <ac:spMk id="3" creationId="{C745E1DF-50A4-8C3A-6F78-B6D9020F327C}"/>
          </ac:spMkLst>
        </pc:spChg>
        <pc:picChg chg="add mod">
          <ac:chgData name="Ismatov Shoxruxxon" userId="b00a91c757eb9f22" providerId="LiveId" clId="{8FE90A60-DB4B-403B-8FDE-6B6AD09F596C}" dt="2023-04-06T02:23:44.395" v="533" actId="14100"/>
          <ac:picMkLst>
            <pc:docMk/>
            <pc:sldMk cId="2482608772" sldId="273"/>
            <ac:picMk id="4" creationId="{8C2B6E98-5F88-8E99-79A9-A935DA8DCCEB}"/>
          </ac:picMkLst>
        </pc:picChg>
      </pc:sldChg>
      <pc:sldChg chg="addSp delSp modSp new mod">
        <pc:chgData name="Ismatov Shoxruxxon" userId="b00a91c757eb9f22" providerId="LiveId" clId="{8FE90A60-DB4B-403B-8FDE-6B6AD09F596C}" dt="2023-04-06T02:23:20.624" v="529" actId="14100"/>
        <pc:sldMkLst>
          <pc:docMk/>
          <pc:sldMk cId="1672215411" sldId="274"/>
        </pc:sldMkLst>
        <pc:spChg chg="mod">
          <ac:chgData name="Ismatov Shoxruxxon" userId="b00a91c757eb9f22" providerId="LiveId" clId="{8FE90A60-DB4B-403B-8FDE-6B6AD09F596C}" dt="2023-04-06T02:13:45.779" v="467" actId="113"/>
          <ac:spMkLst>
            <pc:docMk/>
            <pc:sldMk cId="1672215411" sldId="274"/>
            <ac:spMk id="2" creationId="{C3F9B236-0F3D-D079-1A11-318A1BE42F73}"/>
          </ac:spMkLst>
        </pc:spChg>
        <pc:spChg chg="del">
          <ac:chgData name="Ismatov Shoxruxxon" userId="b00a91c757eb9f22" providerId="LiveId" clId="{8FE90A60-DB4B-403B-8FDE-6B6AD09F596C}" dt="2023-04-06T02:13:41.273" v="466" actId="22"/>
          <ac:spMkLst>
            <pc:docMk/>
            <pc:sldMk cId="1672215411" sldId="274"/>
            <ac:spMk id="3" creationId="{B9274B88-3DE7-9F3A-93DE-CD9D14F0A211}"/>
          </ac:spMkLst>
        </pc:spChg>
        <pc:spChg chg="add del mod">
          <ac:chgData name="Ismatov Shoxruxxon" userId="b00a91c757eb9f22" providerId="LiveId" clId="{8FE90A60-DB4B-403B-8FDE-6B6AD09F596C}" dt="2023-04-06T02:15:06.012" v="474" actId="22"/>
          <ac:spMkLst>
            <pc:docMk/>
            <pc:sldMk cId="1672215411" sldId="274"/>
            <ac:spMk id="7" creationId="{16DA0735-31A6-A439-3F7F-9358F18A5FC3}"/>
          </ac:spMkLst>
        </pc:spChg>
        <pc:picChg chg="add del mod ord modCrop">
          <ac:chgData name="Ismatov Shoxruxxon" userId="b00a91c757eb9f22" providerId="LiveId" clId="{8FE90A60-DB4B-403B-8FDE-6B6AD09F596C}" dt="2023-04-06T02:15:02.613" v="473" actId="478"/>
          <ac:picMkLst>
            <pc:docMk/>
            <pc:sldMk cId="1672215411" sldId="274"/>
            <ac:picMk id="5" creationId="{2C747247-5C82-2ED7-7495-E10C6E6763CA}"/>
          </ac:picMkLst>
        </pc:picChg>
        <pc:picChg chg="add mod ord modCrop">
          <ac:chgData name="Ismatov Shoxruxxon" userId="b00a91c757eb9f22" providerId="LiveId" clId="{8FE90A60-DB4B-403B-8FDE-6B6AD09F596C}" dt="2023-04-06T02:23:20.624" v="529" actId="14100"/>
          <ac:picMkLst>
            <pc:docMk/>
            <pc:sldMk cId="1672215411" sldId="274"/>
            <ac:picMk id="9" creationId="{987C9B0A-04E4-FE94-9F0A-7A22283E79A9}"/>
          </ac:picMkLst>
        </pc:picChg>
      </pc:sldChg>
      <pc:sldChg chg="addSp delSp modSp new mod">
        <pc:chgData name="Ismatov Shoxruxxon" userId="b00a91c757eb9f22" providerId="LiveId" clId="{8FE90A60-DB4B-403B-8FDE-6B6AD09F596C}" dt="2023-04-06T02:23:04.992" v="527" actId="14100"/>
        <pc:sldMkLst>
          <pc:docMk/>
          <pc:sldMk cId="1116598639" sldId="275"/>
        </pc:sldMkLst>
        <pc:spChg chg="mod">
          <ac:chgData name="Ismatov Shoxruxxon" userId="b00a91c757eb9f22" providerId="LiveId" clId="{8FE90A60-DB4B-403B-8FDE-6B6AD09F596C}" dt="2023-04-06T02:16:53.626" v="488" actId="20577"/>
          <ac:spMkLst>
            <pc:docMk/>
            <pc:sldMk cId="1116598639" sldId="275"/>
            <ac:spMk id="2" creationId="{76F58E9C-D46A-CE27-1E7F-2A1BD3389FA5}"/>
          </ac:spMkLst>
        </pc:spChg>
        <pc:spChg chg="del">
          <ac:chgData name="Ismatov Shoxruxxon" userId="b00a91c757eb9f22" providerId="LiveId" clId="{8FE90A60-DB4B-403B-8FDE-6B6AD09F596C}" dt="2023-04-06T02:18:20.506" v="489" actId="22"/>
          <ac:spMkLst>
            <pc:docMk/>
            <pc:sldMk cId="1116598639" sldId="275"/>
            <ac:spMk id="3" creationId="{10219622-003C-A450-8373-87874F8B2488}"/>
          </ac:spMkLst>
        </pc:spChg>
        <pc:picChg chg="add mod ord modCrop">
          <ac:chgData name="Ismatov Shoxruxxon" userId="b00a91c757eb9f22" providerId="LiveId" clId="{8FE90A60-DB4B-403B-8FDE-6B6AD09F596C}" dt="2023-04-06T02:23:04.992" v="527" actId="14100"/>
          <ac:picMkLst>
            <pc:docMk/>
            <pc:sldMk cId="1116598639" sldId="275"/>
            <ac:picMk id="5" creationId="{2CF72D47-D616-6A01-1618-8EA7D683D27A}"/>
          </ac:picMkLst>
        </pc:picChg>
      </pc:sldChg>
      <pc:sldChg chg="addSp delSp modSp new mod">
        <pc:chgData name="Ismatov Shoxruxxon" userId="b00a91c757eb9f22" providerId="LiveId" clId="{8FE90A60-DB4B-403B-8FDE-6B6AD09F596C}" dt="2023-04-06T02:22:50.111" v="525" actId="14100"/>
        <pc:sldMkLst>
          <pc:docMk/>
          <pc:sldMk cId="3632747107" sldId="276"/>
        </pc:sldMkLst>
        <pc:spChg chg="mod">
          <ac:chgData name="Ismatov Shoxruxxon" userId="b00a91c757eb9f22" providerId="LiveId" clId="{8FE90A60-DB4B-403B-8FDE-6B6AD09F596C}" dt="2023-04-06T02:21:44.922" v="516" actId="20577"/>
          <ac:spMkLst>
            <pc:docMk/>
            <pc:sldMk cId="3632747107" sldId="276"/>
            <ac:spMk id="2" creationId="{D98750BD-E1BC-20F8-E830-FD76F6DA9EDF}"/>
          </ac:spMkLst>
        </pc:spChg>
        <pc:spChg chg="del">
          <ac:chgData name="Ismatov Shoxruxxon" userId="b00a91c757eb9f22" providerId="LiveId" clId="{8FE90A60-DB4B-403B-8FDE-6B6AD09F596C}" dt="2023-04-06T02:21:48.007" v="517" actId="22"/>
          <ac:spMkLst>
            <pc:docMk/>
            <pc:sldMk cId="3632747107" sldId="276"/>
            <ac:spMk id="3" creationId="{030C0190-B1A6-6328-30F5-C85F72FA048F}"/>
          </ac:spMkLst>
        </pc:spChg>
        <pc:picChg chg="add mod ord modCrop">
          <ac:chgData name="Ismatov Shoxruxxon" userId="b00a91c757eb9f22" providerId="LiveId" clId="{8FE90A60-DB4B-403B-8FDE-6B6AD09F596C}" dt="2023-04-06T02:22:50.111" v="525" actId="14100"/>
          <ac:picMkLst>
            <pc:docMk/>
            <pc:sldMk cId="3632747107" sldId="276"/>
            <ac:picMk id="5" creationId="{7530A09D-8AC2-DBB1-D82B-7844F31F4DC4}"/>
          </ac:picMkLst>
        </pc:picChg>
      </pc:sldChg>
      <pc:sldChg chg="addSp delSp modSp new mod">
        <pc:chgData name="Ismatov Shoxruxxon" userId="b00a91c757eb9f22" providerId="LiveId" clId="{8FE90A60-DB4B-403B-8FDE-6B6AD09F596C}" dt="2023-04-06T02:28:06.799" v="555" actId="1076"/>
        <pc:sldMkLst>
          <pc:docMk/>
          <pc:sldMk cId="1442215889" sldId="277"/>
        </pc:sldMkLst>
        <pc:spChg chg="del mod">
          <ac:chgData name="Ismatov Shoxruxxon" userId="b00a91c757eb9f22" providerId="LiveId" clId="{8FE90A60-DB4B-403B-8FDE-6B6AD09F596C}" dt="2023-04-06T02:27:48.565" v="551" actId="478"/>
          <ac:spMkLst>
            <pc:docMk/>
            <pc:sldMk cId="1442215889" sldId="277"/>
            <ac:spMk id="2" creationId="{604BC1FF-A8E0-F92B-FC95-A61C6CB5E0C4}"/>
          </ac:spMkLst>
        </pc:spChg>
        <pc:spChg chg="mod">
          <ac:chgData name="Ismatov Shoxruxxon" userId="b00a91c757eb9f22" providerId="LiveId" clId="{8FE90A60-DB4B-403B-8FDE-6B6AD09F596C}" dt="2023-04-06T02:27:53.290" v="552" actId="14100"/>
          <ac:spMkLst>
            <pc:docMk/>
            <pc:sldMk cId="1442215889" sldId="277"/>
            <ac:spMk id="3" creationId="{C8240464-081D-8F35-CF08-B5000231CAF4}"/>
          </ac:spMkLst>
        </pc:spChg>
        <pc:picChg chg="add mod modCrop">
          <ac:chgData name="Ismatov Shoxruxxon" userId="b00a91c757eb9f22" providerId="LiveId" clId="{8FE90A60-DB4B-403B-8FDE-6B6AD09F596C}" dt="2023-04-06T02:28:06.799" v="555" actId="1076"/>
          <ac:picMkLst>
            <pc:docMk/>
            <pc:sldMk cId="1442215889" sldId="277"/>
            <ac:picMk id="5" creationId="{C39B320F-BD1F-70B2-9102-782A63AC25A7}"/>
          </ac:picMkLst>
        </pc:picChg>
      </pc:sldChg>
      <pc:sldChg chg="addSp delSp modSp new mod">
        <pc:chgData name="Ismatov Shoxruxxon" userId="b00a91c757eb9f22" providerId="LiveId" clId="{8FE90A60-DB4B-403B-8FDE-6B6AD09F596C}" dt="2023-04-06T03:05:16.195" v="667" actId="14100"/>
        <pc:sldMkLst>
          <pc:docMk/>
          <pc:sldMk cId="3512768322" sldId="278"/>
        </pc:sldMkLst>
        <pc:spChg chg="del">
          <ac:chgData name="Ismatov Shoxruxxon" userId="b00a91c757eb9f22" providerId="LiveId" clId="{8FE90A60-DB4B-403B-8FDE-6B6AD09F596C}" dt="2023-04-06T03:04:48.453" v="661" actId="478"/>
          <ac:spMkLst>
            <pc:docMk/>
            <pc:sldMk cId="3512768322" sldId="278"/>
            <ac:spMk id="2" creationId="{6A22A03A-E05C-D05F-9325-D171310B5244}"/>
          </ac:spMkLst>
        </pc:spChg>
        <pc:spChg chg="mod">
          <ac:chgData name="Ismatov Shoxruxxon" userId="b00a91c757eb9f22" providerId="LiveId" clId="{8FE90A60-DB4B-403B-8FDE-6B6AD09F596C}" dt="2023-04-06T03:05:16.195" v="667" actId="14100"/>
          <ac:spMkLst>
            <pc:docMk/>
            <pc:sldMk cId="3512768322" sldId="278"/>
            <ac:spMk id="3" creationId="{E12800E2-68AA-C992-5A81-2B3C69B5F4BD}"/>
          </ac:spMkLst>
        </pc:spChg>
        <pc:picChg chg="add mod modCrop">
          <ac:chgData name="Ismatov Shoxruxxon" userId="b00a91c757eb9f22" providerId="LiveId" clId="{8FE90A60-DB4B-403B-8FDE-6B6AD09F596C}" dt="2023-04-06T03:05:12.447" v="666" actId="1076"/>
          <ac:picMkLst>
            <pc:docMk/>
            <pc:sldMk cId="3512768322" sldId="278"/>
            <ac:picMk id="5" creationId="{D668559A-D78A-7E74-E6A0-99AE9E0257F2}"/>
          </ac:picMkLst>
        </pc:picChg>
      </pc:sldChg>
      <pc:sldChg chg="addSp delSp modSp new mod">
        <pc:chgData name="Ismatov Shoxruxxon" userId="b00a91c757eb9f22" providerId="LiveId" clId="{8FE90A60-DB4B-403B-8FDE-6B6AD09F596C}" dt="2023-04-06T03:32:00.438" v="843" actId="1076"/>
        <pc:sldMkLst>
          <pc:docMk/>
          <pc:sldMk cId="2276686270" sldId="279"/>
        </pc:sldMkLst>
        <pc:spChg chg="del">
          <ac:chgData name="Ismatov Shoxruxxon" userId="b00a91c757eb9f22" providerId="LiveId" clId="{8FE90A60-DB4B-403B-8FDE-6B6AD09F596C}" dt="2023-04-06T03:31:54.454" v="841" actId="478"/>
          <ac:spMkLst>
            <pc:docMk/>
            <pc:sldMk cId="2276686270" sldId="279"/>
            <ac:spMk id="2" creationId="{B459E8D4-AD8E-1240-CDD2-37083102C013}"/>
          </ac:spMkLst>
        </pc:spChg>
        <pc:spChg chg="mod">
          <ac:chgData name="Ismatov Shoxruxxon" userId="b00a91c757eb9f22" providerId="LiveId" clId="{8FE90A60-DB4B-403B-8FDE-6B6AD09F596C}" dt="2023-04-06T03:31:58.023" v="842" actId="14100"/>
          <ac:spMkLst>
            <pc:docMk/>
            <pc:sldMk cId="2276686270" sldId="279"/>
            <ac:spMk id="3" creationId="{B2951F20-9F4B-93F3-115D-786F1D6FED0C}"/>
          </ac:spMkLst>
        </pc:spChg>
        <pc:picChg chg="add mod modCrop">
          <ac:chgData name="Ismatov Shoxruxxon" userId="b00a91c757eb9f22" providerId="LiveId" clId="{8FE90A60-DB4B-403B-8FDE-6B6AD09F596C}" dt="2023-04-06T03:32:00.438" v="843" actId="1076"/>
          <ac:picMkLst>
            <pc:docMk/>
            <pc:sldMk cId="2276686270" sldId="279"/>
            <ac:picMk id="5" creationId="{08417A0B-065A-31EB-273C-B2C91FA32269}"/>
          </ac:picMkLst>
        </pc:picChg>
      </pc:sldChg>
      <pc:sldChg chg="addSp modSp new mod">
        <pc:chgData name="Ismatov Shoxruxxon" userId="b00a91c757eb9f22" providerId="LiveId" clId="{8FE90A60-DB4B-403B-8FDE-6B6AD09F596C}" dt="2023-04-06T03:31:19.348" v="838" actId="14100"/>
        <pc:sldMkLst>
          <pc:docMk/>
          <pc:sldMk cId="2637919677" sldId="280"/>
        </pc:sldMkLst>
        <pc:spChg chg="mod">
          <ac:chgData name="Ismatov Shoxruxxon" userId="b00a91c757eb9f22" providerId="LiveId" clId="{8FE90A60-DB4B-403B-8FDE-6B6AD09F596C}" dt="2023-04-06T03:19:20.649" v="689" actId="122"/>
          <ac:spMkLst>
            <pc:docMk/>
            <pc:sldMk cId="2637919677" sldId="280"/>
            <ac:spMk id="2" creationId="{D423995D-40CF-67A1-DA75-5B250E01762A}"/>
          </ac:spMkLst>
        </pc:spChg>
        <pc:spChg chg="mod">
          <ac:chgData name="Ismatov Shoxruxxon" userId="b00a91c757eb9f22" providerId="LiveId" clId="{8FE90A60-DB4B-403B-8FDE-6B6AD09F596C}" dt="2023-04-06T03:31:19.348" v="838" actId="14100"/>
          <ac:spMkLst>
            <pc:docMk/>
            <pc:sldMk cId="2637919677" sldId="280"/>
            <ac:spMk id="3" creationId="{3E11BD90-8033-33DD-2F9A-81B52040A115}"/>
          </ac:spMkLst>
        </pc:spChg>
        <pc:picChg chg="add mod modCrop">
          <ac:chgData name="Ismatov Shoxruxxon" userId="b00a91c757eb9f22" providerId="LiveId" clId="{8FE90A60-DB4B-403B-8FDE-6B6AD09F596C}" dt="2023-04-06T03:31:05.839" v="831" actId="1076"/>
          <ac:picMkLst>
            <pc:docMk/>
            <pc:sldMk cId="2637919677" sldId="280"/>
            <ac:picMk id="5" creationId="{BF11ECBD-1378-E60A-F2C7-CC7DD2F8408D}"/>
          </ac:picMkLst>
        </pc:picChg>
      </pc:sldChg>
      <pc:sldChg chg="addSp delSp modSp new mod">
        <pc:chgData name="Ismatov Shoxruxxon" userId="b00a91c757eb9f22" providerId="LiveId" clId="{8FE90A60-DB4B-403B-8FDE-6B6AD09F596C}" dt="2023-04-06T03:36:18.798" v="879" actId="14100"/>
        <pc:sldMkLst>
          <pc:docMk/>
          <pc:sldMk cId="2844547377" sldId="281"/>
        </pc:sldMkLst>
        <pc:spChg chg="mod">
          <ac:chgData name="Ismatov Shoxruxxon" userId="b00a91c757eb9f22" providerId="LiveId" clId="{8FE90A60-DB4B-403B-8FDE-6B6AD09F596C}" dt="2023-04-06T03:36:18.798" v="879" actId="14100"/>
          <ac:spMkLst>
            <pc:docMk/>
            <pc:sldMk cId="2844547377" sldId="281"/>
            <ac:spMk id="2" creationId="{43C8841C-1B9B-661B-5FA4-EFBEA1F41277}"/>
          </ac:spMkLst>
        </pc:spChg>
        <pc:spChg chg="del">
          <ac:chgData name="Ismatov Shoxruxxon" userId="b00a91c757eb9f22" providerId="LiveId" clId="{8FE90A60-DB4B-403B-8FDE-6B6AD09F596C}" dt="2023-04-06T03:34:29.941" v="847" actId="22"/>
          <ac:spMkLst>
            <pc:docMk/>
            <pc:sldMk cId="2844547377" sldId="281"/>
            <ac:spMk id="3" creationId="{EC6EE750-5177-4198-578E-F937E25713FA}"/>
          </ac:spMkLst>
        </pc:spChg>
        <pc:picChg chg="add mod ord modCrop">
          <ac:chgData name="Ismatov Shoxruxxon" userId="b00a91c757eb9f22" providerId="LiveId" clId="{8FE90A60-DB4B-403B-8FDE-6B6AD09F596C}" dt="2023-04-06T03:35:14.176" v="856" actId="14100"/>
          <ac:picMkLst>
            <pc:docMk/>
            <pc:sldMk cId="2844547377" sldId="281"/>
            <ac:picMk id="5" creationId="{12C02DAB-8716-53B2-B7C6-5E96BA6E23BA}"/>
          </ac:picMkLst>
        </pc:picChg>
        <pc:picChg chg="add del">
          <ac:chgData name="Ismatov Shoxruxxon" userId="b00a91c757eb9f22" providerId="LiveId" clId="{8FE90A60-DB4B-403B-8FDE-6B6AD09F596C}" dt="2023-04-06T03:34:36.234" v="849" actId="22"/>
          <ac:picMkLst>
            <pc:docMk/>
            <pc:sldMk cId="2844547377" sldId="281"/>
            <ac:picMk id="7" creationId="{67E7E2ED-3242-BC31-67C6-9D5EF37AEB67}"/>
          </ac:picMkLst>
        </pc:picChg>
      </pc:sldChg>
      <pc:sldChg chg="addSp delSp modSp new mod">
        <pc:chgData name="Ismatov Shoxruxxon" userId="b00a91c757eb9f22" providerId="LiveId" clId="{8FE90A60-DB4B-403B-8FDE-6B6AD09F596C}" dt="2023-04-06T03:40:53.225" v="902" actId="1076"/>
        <pc:sldMkLst>
          <pc:docMk/>
          <pc:sldMk cId="3717626542" sldId="282"/>
        </pc:sldMkLst>
        <pc:spChg chg="del">
          <ac:chgData name="Ismatov Shoxruxxon" userId="b00a91c757eb9f22" providerId="LiveId" clId="{8FE90A60-DB4B-403B-8FDE-6B6AD09F596C}" dt="2023-04-06T03:40:48.212" v="900" actId="478"/>
          <ac:spMkLst>
            <pc:docMk/>
            <pc:sldMk cId="3717626542" sldId="282"/>
            <ac:spMk id="2" creationId="{6FB492AA-3710-5AF0-9147-8882A411FDEE}"/>
          </ac:spMkLst>
        </pc:spChg>
        <pc:spChg chg="mod">
          <ac:chgData name="Ismatov Shoxruxxon" userId="b00a91c757eb9f22" providerId="LiveId" clId="{8FE90A60-DB4B-403B-8FDE-6B6AD09F596C}" dt="2023-04-06T03:40:51.450" v="901" actId="14100"/>
          <ac:spMkLst>
            <pc:docMk/>
            <pc:sldMk cId="3717626542" sldId="282"/>
            <ac:spMk id="3" creationId="{18CC10D1-3690-728E-B449-EE9E416625EA}"/>
          </ac:spMkLst>
        </pc:spChg>
        <pc:picChg chg="add del mod modCrop">
          <ac:chgData name="Ismatov Shoxruxxon" userId="b00a91c757eb9f22" providerId="LiveId" clId="{8FE90A60-DB4B-403B-8FDE-6B6AD09F596C}" dt="2023-04-06T03:38:49.693" v="885" actId="478"/>
          <ac:picMkLst>
            <pc:docMk/>
            <pc:sldMk cId="3717626542" sldId="282"/>
            <ac:picMk id="5" creationId="{D72C2DDD-0CA0-65FD-F663-675A0F96458A}"/>
          </ac:picMkLst>
        </pc:picChg>
        <pc:picChg chg="add mod modCrop">
          <ac:chgData name="Ismatov Shoxruxxon" userId="b00a91c757eb9f22" providerId="LiveId" clId="{8FE90A60-DB4B-403B-8FDE-6B6AD09F596C}" dt="2023-04-06T03:40:53.225" v="902" actId="1076"/>
          <ac:picMkLst>
            <pc:docMk/>
            <pc:sldMk cId="3717626542" sldId="282"/>
            <ac:picMk id="7" creationId="{61C349F7-A516-4844-2B6D-063FEE085FD6}"/>
          </ac:picMkLst>
        </pc:picChg>
      </pc:sldChg>
      <pc:sldChg chg="modSp new mod">
        <pc:chgData name="Ismatov Shoxruxxon" userId="b00a91c757eb9f22" providerId="LiveId" clId="{8FE90A60-DB4B-403B-8FDE-6B6AD09F596C}" dt="2023-04-06T03:52:02.735" v="946" actId="122"/>
        <pc:sldMkLst>
          <pc:docMk/>
          <pc:sldMk cId="3346597522" sldId="283"/>
        </pc:sldMkLst>
        <pc:spChg chg="mod">
          <ac:chgData name="Ismatov Shoxruxxon" userId="b00a91c757eb9f22" providerId="LiveId" clId="{8FE90A60-DB4B-403B-8FDE-6B6AD09F596C}" dt="2023-04-06T03:52:02.735" v="946" actId="122"/>
          <ac:spMkLst>
            <pc:docMk/>
            <pc:sldMk cId="3346597522" sldId="283"/>
            <ac:spMk id="2" creationId="{DA2AC6CA-7E97-0F39-BB27-ED84C7E9811E}"/>
          </ac:spMkLst>
        </pc:spChg>
        <pc:spChg chg="mod">
          <ac:chgData name="Ismatov Shoxruxxon" userId="b00a91c757eb9f22" providerId="LiveId" clId="{8FE90A60-DB4B-403B-8FDE-6B6AD09F596C}" dt="2023-04-06T03:51:41.425" v="942"/>
          <ac:spMkLst>
            <pc:docMk/>
            <pc:sldMk cId="3346597522" sldId="283"/>
            <ac:spMk id="3" creationId="{A9ED2FA1-CDB7-B4F3-2FA9-44B2007C6558}"/>
          </ac:spMkLst>
        </pc:spChg>
      </pc:sldChg>
      <pc:sldChg chg="addSp delSp modSp new mod">
        <pc:chgData name="Ismatov Shoxruxxon" userId="b00a91c757eb9f22" providerId="LiveId" clId="{8FE90A60-DB4B-403B-8FDE-6B6AD09F596C}" dt="2023-04-06T04:10:49.243" v="970" actId="1076"/>
        <pc:sldMkLst>
          <pc:docMk/>
          <pc:sldMk cId="2560739993" sldId="284"/>
        </pc:sldMkLst>
        <pc:spChg chg="del">
          <ac:chgData name="Ismatov Shoxruxxon" userId="b00a91c757eb9f22" providerId="LiveId" clId="{8FE90A60-DB4B-403B-8FDE-6B6AD09F596C}" dt="2023-04-06T04:10:28.322" v="969" actId="478"/>
          <ac:spMkLst>
            <pc:docMk/>
            <pc:sldMk cId="2560739993" sldId="284"/>
            <ac:spMk id="2" creationId="{2D493728-80BC-577E-672F-F3253B43630E}"/>
          </ac:spMkLst>
        </pc:spChg>
        <pc:spChg chg="del">
          <ac:chgData name="Ismatov Shoxruxxon" userId="b00a91c757eb9f22" providerId="LiveId" clId="{8FE90A60-DB4B-403B-8FDE-6B6AD09F596C}" dt="2023-04-06T04:09:47.259" v="960" actId="22"/>
          <ac:spMkLst>
            <pc:docMk/>
            <pc:sldMk cId="2560739993" sldId="284"/>
            <ac:spMk id="3" creationId="{AC23CCA5-0CEF-00CD-5B96-83A0E66D31E5}"/>
          </ac:spMkLst>
        </pc:spChg>
        <pc:picChg chg="add mod ord modCrop">
          <ac:chgData name="Ismatov Shoxruxxon" userId="b00a91c757eb9f22" providerId="LiveId" clId="{8FE90A60-DB4B-403B-8FDE-6B6AD09F596C}" dt="2023-04-06T04:10:49.243" v="970" actId="1076"/>
          <ac:picMkLst>
            <pc:docMk/>
            <pc:sldMk cId="2560739993" sldId="284"/>
            <ac:picMk id="5" creationId="{ACDD3AC1-F0E5-1A8C-5F13-9398AF78E294}"/>
          </ac:picMkLst>
        </pc:picChg>
        <pc:picChg chg="add del">
          <ac:chgData name="Ismatov Shoxruxxon" userId="b00a91c757eb9f22" providerId="LiveId" clId="{8FE90A60-DB4B-403B-8FDE-6B6AD09F596C}" dt="2023-04-06T04:09:52.678" v="962" actId="22"/>
          <ac:picMkLst>
            <pc:docMk/>
            <pc:sldMk cId="2560739993" sldId="284"/>
            <ac:picMk id="7" creationId="{251358B8-298C-CCA5-5913-E7E05C8A8486}"/>
          </ac:picMkLst>
        </pc:picChg>
      </pc:sldChg>
      <pc:sldChg chg="addSp delSp modSp new mod">
        <pc:chgData name="Ismatov Shoxruxxon" userId="b00a91c757eb9f22" providerId="LiveId" clId="{8FE90A60-DB4B-403B-8FDE-6B6AD09F596C}" dt="2023-04-06T04:55:33.979" v="1009" actId="113"/>
        <pc:sldMkLst>
          <pc:docMk/>
          <pc:sldMk cId="3117378526" sldId="285"/>
        </pc:sldMkLst>
        <pc:spChg chg="mod">
          <ac:chgData name="Ismatov Shoxruxxon" userId="b00a91c757eb9f22" providerId="LiveId" clId="{8FE90A60-DB4B-403B-8FDE-6B6AD09F596C}" dt="2023-04-06T04:55:33.979" v="1009" actId="113"/>
          <ac:spMkLst>
            <pc:docMk/>
            <pc:sldMk cId="3117378526" sldId="285"/>
            <ac:spMk id="2" creationId="{F81432B6-79D2-6813-09D7-D6E1AACE0F2A}"/>
          </ac:spMkLst>
        </pc:spChg>
        <pc:spChg chg="add del">
          <ac:chgData name="Ismatov Shoxruxxon" userId="b00a91c757eb9f22" providerId="LiveId" clId="{8FE90A60-DB4B-403B-8FDE-6B6AD09F596C}" dt="2023-04-06T04:52:46.214" v="979" actId="22"/>
          <ac:spMkLst>
            <pc:docMk/>
            <pc:sldMk cId="3117378526" sldId="285"/>
            <ac:spMk id="5" creationId="{2555C893-72EE-B946-98D2-AEC806831B8B}"/>
          </ac:spMkLst>
        </pc:spChg>
        <pc:picChg chg="add mod modCrop">
          <ac:chgData name="Ismatov Shoxruxxon" userId="b00a91c757eb9f22" providerId="LiveId" clId="{8FE90A60-DB4B-403B-8FDE-6B6AD09F596C}" dt="2023-04-06T04:54:42.639" v="985" actId="14100"/>
          <ac:picMkLst>
            <pc:docMk/>
            <pc:sldMk cId="3117378526" sldId="285"/>
            <ac:picMk id="7" creationId="{0B13B2D2-B787-AF38-D86A-659397D31D6A}"/>
          </ac:picMkLst>
        </pc:picChg>
      </pc:sldChg>
      <pc:sldChg chg="addSp delSp modSp new mod">
        <pc:chgData name="Ismatov Shoxruxxon" userId="b00a91c757eb9f22" providerId="LiveId" clId="{8FE90A60-DB4B-403B-8FDE-6B6AD09F596C}" dt="2023-04-06T04:55:28.734" v="1007" actId="113"/>
        <pc:sldMkLst>
          <pc:docMk/>
          <pc:sldMk cId="3832470897" sldId="286"/>
        </pc:sldMkLst>
        <pc:spChg chg="mod">
          <ac:chgData name="Ismatov Shoxruxxon" userId="b00a91c757eb9f22" providerId="LiveId" clId="{8FE90A60-DB4B-403B-8FDE-6B6AD09F596C}" dt="2023-04-06T04:55:28.734" v="1007" actId="113"/>
          <ac:spMkLst>
            <pc:docMk/>
            <pc:sldMk cId="3832470897" sldId="286"/>
            <ac:spMk id="2" creationId="{0A3315C3-4904-595B-F6EC-086F2A66C5BF}"/>
          </ac:spMkLst>
        </pc:spChg>
        <pc:spChg chg="del">
          <ac:chgData name="Ismatov Shoxruxxon" userId="b00a91c757eb9f22" providerId="LiveId" clId="{8FE90A60-DB4B-403B-8FDE-6B6AD09F596C}" dt="2023-04-06T04:55:20.040" v="1004"/>
          <ac:spMkLst>
            <pc:docMk/>
            <pc:sldMk cId="3832470897" sldId="286"/>
            <ac:spMk id="3" creationId="{6076EC2A-7127-A716-CB40-14B619CD25E8}"/>
          </ac:spMkLst>
        </pc:spChg>
        <pc:picChg chg="add mod">
          <ac:chgData name="Ismatov Shoxruxxon" userId="b00a91c757eb9f22" providerId="LiveId" clId="{8FE90A60-DB4B-403B-8FDE-6B6AD09F596C}" dt="2023-04-06T04:55:23.333" v="1005" actId="1076"/>
          <ac:picMkLst>
            <pc:docMk/>
            <pc:sldMk cId="3832470897" sldId="286"/>
            <ac:picMk id="4" creationId="{6B5EBC18-17BB-92F6-C0E9-DAE93ACF34E0}"/>
          </ac:picMkLst>
        </pc:picChg>
      </pc:sldChg>
      <pc:sldChg chg="addSp modSp new mod">
        <pc:chgData name="Ismatov Shoxruxxon" userId="b00a91c757eb9f22" providerId="LiveId" clId="{8FE90A60-DB4B-403B-8FDE-6B6AD09F596C}" dt="2023-04-07T09:14:52.169" v="1048" actId="1076"/>
        <pc:sldMkLst>
          <pc:docMk/>
          <pc:sldMk cId="2587803846" sldId="287"/>
        </pc:sldMkLst>
        <pc:picChg chg="add mod modCrop">
          <ac:chgData name="Ismatov Shoxruxxon" userId="b00a91c757eb9f22" providerId="LiveId" clId="{8FE90A60-DB4B-403B-8FDE-6B6AD09F596C}" dt="2023-04-07T09:14:52.169" v="1048" actId="1076"/>
          <ac:picMkLst>
            <pc:docMk/>
            <pc:sldMk cId="2587803846" sldId="287"/>
            <ac:picMk id="5" creationId="{78F3B137-6BE3-B021-A70F-4F5FB3FE302C}"/>
          </ac:picMkLst>
        </pc:picChg>
      </pc:sldChg>
      <pc:sldChg chg="addSp delSp modSp new mod">
        <pc:chgData name="Ismatov Shoxruxxon" userId="b00a91c757eb9f22" providerId="LiveId" clId="{8FE90A60-DB4B-403B-8FDE-6B6AD09F596C}" dt="2023-04-07T09:25:37.392" v="1074" actId="1076"/>
        <pc:sldMkLst>
          <pc:docMk/>
          <pc:sldMk cId="2755811940" sldId="288"/>
        </pc:sldMkLst>
        <pc:spChg chg="del">
          <ac:chgData name="Ismatov Shoxruxxon" userId="b00a91c757eb9f22" providerId="LiveId" clId="{8FE90A60-DB4B-403B-8FDE-6B6AD09F596C}" dt="2023-04-07T09:24:47.114" v="1062" actId="22"/>
          <ac:spMkLst>
            <pc:docMk/>
            <pc:sldMk cId="2755811940" sldId="288"/>
            <ac:spMk id="3" creationId="{07A45609-31D0-7403-0A4C-B71426AB1918}"/>
          </ac:spMkLst>
        </pc:spChg>
        <pc:picChg chg="add mod ord modCrop">
          <ac:chgData name="Ismatov Shoxruxxon" userId="b00a91c757eb9f22" providerId="LiveId" clId="{8FE90A60-DB4B-403B-8FDE-6B6AD09F596C}" dt="2023-04-07T09:25:37.392" v="1074" actId="1076"/>
          <ac:picMkLst>
            <pc:docMk/>
            <pc:sldMk cId="2755811940" sldId="288"/>
            <ac:picMk id="5" creationId="{E456F7BA-903B-506B-5564-CC15AE28C33B}"/>
          </ac:picMkLst>
        </pc:picChg>
      </pc:sldChg>
      <pc:sldChg chg="delSp modSp new mod">
        <pc:chgData name="Ismatov Shoxruxxon" userId="b00a91c757eb9f22" providerId="LiveId" clId="{8FE90A60-DB4B-403B-8FDE-6B6AD09F596C}" dt="2023-04-07T09:32:30.930" v="1089" actId="14100"/>
        <pc:sldMkLst>
          <pc:docMk/>
          <pc:sldMk cId="2782200808" sldId="289"/>
        </pc:sldMkLst>
        <pc:spChg chg="del">
          <ac:chgData name="Ismatov Shoxruxxon" userId="b00a91c757eb9f22" providerId="LiveId" clId="{8FE90A60-DB4B-403B-8FDE-6B6AD09F596C}" dt="2023-04-07T09:32:22.563" v="1087" actId="478"/>
          <ac:spMkLst>
            <pc:docMk/>
            <pc:sldMk cId="2782200808" sldId="289"/>
            <ac:spMk id="2" creationId="{CC15A1C9-00DF-54C0-39A0-78CC03D1F85B}"/>
          </ac:spMkLst>
        </pc:spChg>
        <pc:spChg chg="mod">
          <ac:chgData name="Ismatov Shoxruxxon" userId="b00a91c757eb9f22" providerId="LiveId" clId="{8FE90A60-DB4B-403B-8FDE-6B6AD09F596C}" dt="2023-04-07T09:32:30.930" v="1089" actId="14100"/>
          <ac:spMkLst>
            <pc:docMk/>
            <pc:sldMk cId="2782200808" sldId="289"/>
            <ac:spMk id="3" creationId="{A951E9BD-95E5-A5A0-DAD8-BAA2A787AF8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61419-5115-ED2C-7B1B-48C40A3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988E93-5D9E-D3AE-2062-0959E0377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A14BCF-43E4-7451-7EAE-C346271B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874A7F-23B0-74B5-B400-5634BC5F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FB1D7-6B5A-5672-F3F8-34F5E079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3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6E21F-EE60-8BB8-4A38-BDFA84B6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5D4C30-2D2D-548D-E6D8-0E3765D40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712B94-32DE-AB02-15F3-02998EEA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3D7F48-E468-ED33-66DC-614C11C0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B1497-4950-9969-C6A0-A810DAEB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9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C251EA-F223-0147-73BB-F77362306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1E82A2-05BF-B26D-F863-9F892541E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CCA29C-F3CB-C936-8309-65AF2E94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0C3E70-2295-9325-5FF7-1C2CC600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5A4D0D-4EBF-3ACA-54CD-C32C5641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465B9-83C8-E894-EEA6-F1C23120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4FFB7-1D67-596F-91D5-CA8F046EA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FB6480-2A5A-99CC-9EB6-75B8C398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8BAA3-C30D-46B0-73C8-EB39EE2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16B71-FE56-AF77-B72D-22FCDCE2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9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3ACFB-8E95-579C-B693-84A6F1A9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E840FC-82BB-2B01-0575-74E3B4F76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F2D98-566B-EC34-0FC6-43D08F80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278BE-B454-738D-4884-01DA3E67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EEB876-802B-EF58-BE1C-4A7AF0D6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061BF-0D37-1467-B0A9-DF222EEB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ABD01-FC9D-7022-B152-2DFF9FF25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103844-20F5-382B-A616-BF007236F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B4D920-B771-EA8E-691D-3640A44C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BF51B8-0117-CCCB-EC02-5861EA98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11BBA6-AF8F-F37A-5B5E-56ACCC7B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21EED-388F-DF70-B231-0D5CDCE8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14415C-B9B7-B1D4-A6AF-A0D263A74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0DEF68-7462-DD78-E81E-9CB9BC140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7BE2B2-9F9F-82DB-CF43-279A050A5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971431-E81A-DE5B-2692-C9AAF64C0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1830E5-98EA-EC90-A36C-E20ADA27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76C9B21-FF17-3DD9-572B-C96FFDA2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FE04FE-25C3-92A3-C5E6-A38C5EB9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4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4AAF3-5B81-17EC-BB2F-8FF5BB34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C68703-C332-666A-FEDE-221ACA94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59343F-1FAB-3E1D-90B4-E175DAB7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2D3C84-2BB3-4A77-5A66-2CCE9D46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5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0947A8-55E8-7E14-0F61-C44677E7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24DB73-D341-719A-3102-1361AEA9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EE3E4-A99A-FF7C-F369-DE3FB7B1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6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80462-69F1-06C8-4093-F9DC8F42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92FD1C-941B-7427-484B-4E253EEA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983068-5749-F8AA-440A-A7945DCCD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1D39B9-D9C3-CD2C-62FC-27F4F9F2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EBDB70-4E1B-4F59-D928-CAD30650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B8064A-5C8B-B288-0D99-02C43F6E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09C01-098C-AE47-5F12-21D3B213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156F7C-AC03-C835-5636-EF81A4F25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C9356F-7B51-519F-0868-D35DBEBB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0287DD-BCF3-1617-F79D-8B913704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0D85B3-5555-33F1-6687-9E30E534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8D1E83-AB07-4869-EB72-8F0C8765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EC6C3-9653-3CB5-F883-B87A39FF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3EA960-BA88-B30E-72CA-CFA2D802B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5E5E3-D66C-0838-8919-9EE201730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4FF0-E8A0-4A41-8D91-2A863DB6FECA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2784A-1DAC-3944-8193-4B9476903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7C838A-F6F6-945C-5478-E555C37A3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7F77-0E3F-4C30-81C2-3B1F7CA21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6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6EBD8-0660-9E93-6CCE-73FBC735A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Function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EBC066-9C5C-D7F6-DBB5-9D9FA40E0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750BD-E1BC-20F8-E830-FD76F6DA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Parametrsiz</a:t>
            </a:r>
            <a:endParaRPr lang="en-US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30A09D-8AC2-DBB1-D82B-7844F31F4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79" t="18190" r="37713" b="55640"/>
          <a:stretch/>
        </p:blipFill>
        <p:spPr>
          <a:xfrm>
            <a:off x="838201" y="2024405"/>
            <a:ext cx="10518488" cy="3989895"/>
          </a:xfrm>
        </p:spPr>
      </p:pic>
    </p:spTree>
    <p:extLst>
      <p:ext uri="{BB962C8B-B14F-4D97-AF65-F5344CB8AC3E}">
        <p14:creationId xmlns:p14="http://schemas.microsoft.com/office/powerpoint/2010/main" val="363274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A9B70-D5CE-E590-9F10-75AA7F92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Parametrlar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0B6F15-E639-5A99-09A6-6B7E68004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kerakli</a:t>
            </a:r>
            <a:r>
              <a:rPr lang="en-US" dirty="0"/>
              <a:t> </a:t>
            </a:r>
            <a:r>
              <a:rPr lang="en-US" b="1" dirty="0" err="1"/>
              <a:t>pozitsion</a:t>
            </a:r>
            <a:r>
              <a:rPr lang="en-US" b="1" dirty="0"/>
              <a:t> </a:t>
            </a:r>
            <a:r>
              <a:rPr lang="en-US" b="1" dirty="0" err="1"/>
              <a:t>parametrlarga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bo'lishi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keyin</a:t>
            </a:r>
            <a:r>
              <a:rPr lang="en-US" dirty="0"/>
              <a:t> </a:t>
            </a:r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r>
              <a:rPr lang="en-US" b="1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b="1" dirty="0" err="1"/>
              <a:t>ixtiyoriy</a:t>
            </a:r>
            <a:r>
              <a:rPr lang="en-US" b="1" dirty="0"/>
              <a:t> </a:t>
            </a:r>
            <a:r>
              <a:rPr lang="en-US" b="1" dirty="0" err="1"/>
              <a:t>pozitsion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r>
              <a:rPr lang="en-US" b="1" dirty="0"/>
              <a:t> </a:t>
            </a:r>
            <a:r>
              <a:rPr lang="en-US" dirty="0" err="1"/>
              <a:t>bo'lishi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(</a:t>
            </a:r>
            <a:r>
              <a:rPr lang="en-US" dirty="0" err="1"/>
              <a:t>lekin</a:t>
            </a:r>
            <a:r>
              <a:rPr lang="en-US" dirty="0"/>
              <a:t> </a:t>
            </a:r>
            <a:r>
              <a:rPr lang="en-US" dirty="0" err="1"/>
              <a:t>ikkalasi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vaqti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).</a:t>
            </a:r>
          </a:p>
          <a:p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bittadan</a:t>
            </a:r>
            <a:r>
              <a:rPr lang="en-US" dirty="0"/>
              <a:t> kop </a:t>
            </a:r>
            <a:r>
              <a:rPr lang="en-US" dirty="0" err="1"/>
              <a:t>bo'lsa</a:t>
            </a:r>
            <a:r>
              <a:rPr lang="en-US" dirty="0"/>
              <a:t> </a:t>
            </a:r>
            <a:r>
              <a:rPr lang="en-US" b="1" dirty="0" err="1"/>
              <a:t>vergul</a:t>
            </a:r>
            <a:r>
              <a:rPr lang="en-US" b="1" dirty="0"/>
              <a:t>(,)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ajratib</a:t>
            </a:r>
            <a:r>
              <a:rPr lang="en-US" dirty="0"/>
              <a:t> </a:t>
            </a:r>
            <a:r>
              <a:rPr lang="en-US" dirty="0" err="1"/>
              <a:t>yoziladi</a:t>
            </a:r>
            <a:r>
              <a:rPr lang="en-US" dirty="0"/>
              <a:t>(param1, param2,...).</a:t>
            </a:r>
          </a:p>
        </p:txBody>
      </p:sp>
    </p:spTree>
    <p:extLst>
      <p:ext uri="{BB962C8B-B14F-4D97-AF65-F5344CB8AC3E}">
        <p14:creationId xmlns:p14="http://schemas.microsoft.com/office/powerpoint/2010/main" val="14269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8240464-081D-8F35-CF08-B5000231C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7010"/>
            <a:ext cx="10515600" cy="5469953"/>
          </a:xfrm>
        </p:spPr>
        <p:txBody>
          <a:bodyPr/>
          <a:lstStyle/>
          <a:p>
            <a:r>
              <a:rPr lang="en-US" dirty="0" err="1"/>
              <a:t>Parametrlarni</a:t>
            </a:r>
            <a:r>
              <a:rPr lang="en-US" dirty="0"/>
              <a:t> tipi </a:t>
            </a:r>
            <a:r>
              <a:rPr lang="en-US" dirty="0" err="1"/>
              <a:t>bolishi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, agar tipi </a:t>
            </a:r>
            <a:r>
              <a:rPr lang="en-US" dirty="0" err="1"/>
              <a:t>yozilmagan</a:t>
            </a:r>
            <a:r>
              <a:rPr lang="en-US" dirty="0"/>
              <a:t> </a:t>
            </a:r>
            <a:r>
              <a:rPr lang="en-US" dirty="0" err="1"/>
              <a:t>holatda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tipini</a:t>
            </a:r>
            <a:r>
              <a:rPr lang="en-US" dirty="0"/>
              <a:t> </a:t>
            </a:r>
            <a:r>
              <a:rPr lang="en-US" dirty="0" err="1"/>
              <a:t>dartni</a:t>
            </a:r>
            <a:r>
              <a:rPr lang="en-US" dirty="0"/>
              <a:t> </a:t>
            </a:r>
            <a:r>
              <a:rPr lang="en-US" dirty="0" err="1"/>
              <a:t>o'zi</a:t>
            </a:r>
            <a:r>
              <a:rPr lang="en-US" dirty="0"/>
              <a:t> </a:t>
            </a:r>
            <a:r>
              <a:rPr lang="en-US" dirty="0" err="1"/>
              <a:t>aniqlab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9B320F-BD1F-70B2-9102-782A63AC2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0" t="18419" r="46882" b="59450"/>
          <a:stretch/>
        </p:blipFill>
        <p:spPr>
          <a:xfrm>
            <a:off x="2285264" y="1726295"/>
            <a:ext cx="8143372" cy="34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1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CF635-F830-46EB-047C-DEA7C60B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Argumentlar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6C4404-81A2-6A3D-D33D-21A92F22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Argumentlar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parametrlari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A81965-2639-5CEA-9EE2-EA66BABC1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2" t="18144" r="34588" b="59588"/>
          <a:stretch/>
        </p:blipFill>
        <p:spPr>
          <a:xfrm>
            <a:off x="838200" y="2549951"/>
            <a:ext cx="10515600" cy="314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7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068FD-82C0-647B-E044-5964F78B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Ixtiyoriy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B0CB5-1023-2CAC-0F52-FC25AC69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Biz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parametrlarni</a:t>
            </a:r>
            <a:r>
              <a:rPr lang="en-US" dirty="0"/>
              <a:t> </a:t>
            </a:r>
            <a:r>
              <a:rPr lang="en-US" dirty="0" err="1"/>
              <a:t>ixtiyoriy</a:t>
            </a:r>
            <a:r>
              <a:rPr lang="en-US" dirty="0"/>
              <a:t> </a:t>
            </a:r>
            <a:r>
              <a:rPr lang="en-US" dirty="0" err="1"/>
              <a:t>qilishimiz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hech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bermasdan</a:t>
            </a:r>
            <a:r>
              <a:rPr lang="en-US" dirty="0"/>
              <a:t> </a:t>
            </a:r>
            <a:r>
              <a:rPr lang="en-US" dirty="0" err="1"/>
              <a:t>ketishimiz</a:t>
            </a:r>
            <a:r>
              <a:rPr lang="en-US" dirty="0"/>
              <a:t> ham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Buning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parametr</a:t>
            </a:r>
            <a:r>
              <a:rPr lang="en-US" dirty="0"/>
              <a:t> </a:t>
            </a:r>
            <a:r>
              <a:rPr lang="en-US" dirty="0" err="1"/>
              <a:t>to'rtburchaklar</a:t>
            </a:r>
            <a:r>
              <a:rPr lang="en-US" dirty="0"/>
              <a:t> </a:t>
            </a:r>
            <a:r>
              <a:rPr lang="en-US" b="1" dirty="0"/>
              <a:t>[ ] </a:t>
            </a:r>
            <a:r>
              <a:rPr lang="en-US" dirty="0" err="1"/>
              <a:t>ichida</a:t>
            </a:r>
            <a:r>
              <a:rPr lang="en-US" dirty="0"/>
              <a:t> </a:t>
            </a:r>
            <a:r>
              <a:rPr lang="en-US" dirty="0" err="1"/>
              <a:t>joylashtirish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. Ammo </a:t>
            </a:r>
            <a:r>
              <a:rPr lang="en-US" dirty="0" err="1"/>
              <a:t>buni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oshirishda</a:t>
            </a:r>
            <a:r>
              <a:rPr lang="en-US" dirty="0"/>
              <a:t>, </a:t>
            </a:r>
            <a:r>
              <a:rPr lang="en-US" dirty="0" err="1"/>
              <a:t>parametrga</a:t>
            </a:r>
            <a:r>
              <a:rPr lang="en-US" dirty="0"/>
              <a:t> </a:t>
            </a:r>
            <a:r>
              <a:rPr lang="en-US" dirty="0" err="1"/>
              <a:t>hech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berilmaydigan</a:t>
            </a:r>
            <a:r>
              <a:rPr lang="en-US" dirty="0"/>
              <a:t> </a:t>
            </a:r>
            <a:r>
              <a:rPr lang="en-US" dirty="0" err="1"/>
              <a:t>holat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qandaydir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b="1" dirty="0"/>
              <a:t>(default </a:t>
            </a:r>
            <a:r>
              <a:rPr lang="en-US" b="1" dirty="0" err="1"/>
              <a:t>qiymat</a:t>
            </a:r>
            <a:r>
              <a:rPr lang="en-US" b="1" dirty="0"/>
              <a:t>) </a:t>
            </a:r>
            <a:r>
              <a:rPr lang="en-US" dirty="0" err="1"/>
              <a:t>berishimiz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3CAB8-A5EF-1EFF-6A00-CD775584A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17870" r="33660" b="58900"/>
          <a:stretch/>
        </p:blipFill>
        <p:spPr>
          <a:xfrm>
            <a:off x="838200" y="4317476"/>
            <a:ext cx="4993196" cy="15177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DB6D76-86CD-5446-757D-278BBA45A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51" t="18007" r="35695" b="59862"/>
          <a:stretch/>
        </p:blipFill>
        <p:spPr>
          <a:xfrm>
            <a:off x="6360604" y="4317476"/>
            <a:ext cx="4993196" cy="15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2800E2-68AA-C992-5A81-2B3C69B5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608"/>
            <a:ext cx="10515600" cy="5611355"/>
          </a:xfrm>
        </p:spPr>
        <p:txBody>
          <a:bodyPr/>
          <a:lstStyle/>
          <a:p>
            <a:r>
              <a:rPr lang="en-US" dirty="0"/>
              <a:t>Ammo, agar </a:t>
            </a:r>
            <a:r>
              <a:rPr lang="en-US" dirty="0" err="1"/>
              <a:t>ixtiyoriy</a:t>
            </a:r>
            <a:r>
              <a:rPr lang="en-US" dirty="0"/>
              <a:t> </a:t>
            </a:r>
            <a:r>
              <a:rPr lang="en-US" dirty="0" err="1"/>
              <a:t>parametr</a:t>
            </a:r>
            <a:r>
              <a:rPr lang="en-US" dirty="0"/>
              <a:t> nullable-</a:t>
            </a:r>
            <a:r>
              <a:rPr lang="en-US" dirty="0" err="1"/>
              <a:t>tipini</a:t>
            </a:r>
            <a:r>
              <a:rPr lang="en-US" dirty="0"/>
              <a:t> </a:t>
            </a:r>
            <a:r>
              <a:rPr lang="en-US" dirty="0" err="1"/>
              <a:t>anglatsa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 null </a:t>
            </a:r>
            <a:r>
              <a:rPr lang="en-US" dirty="0" err="1"/>
              <a:t>qiymatini</a:t>
            </a:r>
            <a:r>
              <a:rPr lang="en-US" dirty="0"/>
              <a:t> </a:t>
            </a:r>
            <a:r>
              <a:rPr lang="en-US" dirty="0" err="1"/>
              <a:t>olishi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</a:t>
            </a:r>
            <a:r>
              <a:rPr lang="en-US" dirty="0" err="1"/>
              <a:t>bo'lsa</a:t>
            </a:r>
            <a:r>
              <a:rPr lang="en-US" dirty="0"/>
              <a:t>, u </a:t>
            </a:r>
            <a:r>
              <a:rPr lang="en-US" dirty="0" err="1"/>
              <a:t>holda</a:t>
            </a:r>
            <a:r>
              <a:rPr lang="en-US" dirty="0"/>
              <a:t> biz u </a:t>
            </a:r>
            <a:r>
              <a:rPr lang="en-US" dirty="0" err="1"/>
              <a:t>uchun</a:t>
            </a:r>
            <a:r>
              <a:rPr lang="en-US" dirty="0"/>
              <a:t> default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bermasdan</a:t>
            </a:r>
            <a:r>
              <a:rPr lang="en-US" dirty="0"/>
              <a:t> </a:t>
            </a:r>
            <a:r>
              <a:rPr lang="en-US" dirty="0" err="1"/>
              <a:t>ketishimiz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holda</a:t>
            </a:r>
            <a:r>
              <a:rPr lang="en-US" dirty="0"/>
              <a:t> default </a:t>
            </a:r>
            <a:r>
              <a:rPr lang="en-US" dirty="0" err="1"/>
              <a:t>qiymat</a:t>
            </a:r>
            <a:r>
              <a:rPr lang="en-US" dirty="0"/>
              <a:t> null </a:t>
            </a:r>
            <a:r>
              <a:rPr lang="en-US" dirty="0" err="1"/>
              <a:t>bo'ladi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68559A-D78A-7E74-E6A0-99AE9E025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1" t="18282" r="33583" b="59450"/>
          <a:stretch/>
        </p:blipFill>
        <p:spPr>
          <a:xfrm>
            <a:off x="838200" y="2347897"/>
            <a:ext cx="10515600" cy="30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28F67-8971-3A2D-3953-08E9EC66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2149"/>
          </a:xfrm>
        </p:spPr>
        <p:txBody>
          <a:bodyPr/>
          <a:lstStyle/>
          <a:p>
            <a:pPr algn="ctr"/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2B2DD-DF77-A7F3-5117-ECD939254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969"/>
            <a:ext cx="10515600" cy="3725994"/>
          </a:xfrm>
        </p:spPr>
        <p:txBody>
          <a:bodyPr/>
          <a:lstStyle/>
          <a:p>
            <a:r>
              <a:rPr lang="en-US" dirty="0" err="1"/>
              <a:t>Ba'zi</a:t>
            </a:r>
            <a:r>
              <a:rPr lang="en-US" dirty="0"/>
              <a:t> API-lar, </a:t>
            </a:r>
            <a:r>
              <a:rPr lang="en-US" dirty="0" err="1"/>
              <a:t>xususan</a:t>
            </a:r>
            <a:r>
              <a:rPr lang="en-US" dirty="0"/>
              <a:t> Flutter </a:t>
            </a:r>
            <a:r>
              <a:rPr lang="en-US" dirty="0" err="1"/>
              <a:t>vidjet</a:t>
            </a:r>
            <a:r>
              <a:rPr lang="en-US" dirty="0"/>
              <a:t> </a:t>
            </a:r>
            <a:r>
              <a:rPr lang="en-US" dirty="0" err="1"/>
              <a:t>konstruktorlari</a:t>
            </a:r>
            <a:r>
              <a:rPr lang="en-US" dirty="0"/>
              <a:t> - talab </a:t>
            </a:r>
            <a:r>
              <a:rPr lang="en-US" dirty="0" err="1"/>
              <a:t>qilingan</a:t>
            </a:r>
            <a:r>
              <a:rPr lang="en-US" dirty="0"/>
              <a:t> </a:t>
            </a:r>
            <a:r>
              <a:rPr lang="en-US" dirty="0" err="1"/>
              <a:t>bo'lsa</a:t>
            </a:r>
            <a:r>
              <a:rPr lang="en-US" dirty="0"/>
              <a:t> ham, </a:t>
            </a:r>
            <a:r>
              <a:rPr lang="en-US" dirty="0" err="1"/>
              <a:t>faqat</a:t>
            </a:r>
            <a:r>
              <a:rPr lang="en-US" dirty="0"/>
              <a:t> </a:t>
            </a:r>
            <a:r>
              <a:rPr lang="en-US" dirty="0" err="1"/>
              <a:t>nomlangan</a:t>
            </a:r>
            <a:r>
              <a:rPr lang="en-US" dirty="0"/>
              <a:t> </a:t>
            </a:r>
            <a:r>
              <a:rPr lang="en-US" dirty="0" err="1"/>
              <a:t>parametrlardan</a:t>
            </a:r>
            <a:r>
              <a:rPr lang="en-US" dirty="0"/>
              <a:t> </a:t>
            </a:r>
            <a:r>
              <a:rPr lang="en-US" dirty="0" err="1"/>
              <a:t>foydalanadilar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64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3995D-40CF-67A1-DA75-5B250E01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11BD90-8033-33DD-2F9A-81B52040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345758"/>
            <a:ext cx="11058427" cy="251224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Funksiyani</a:t>
            </a:r>
            <a:r>
              <a:rPr lang="en-US" dirty="0"/>
              <a:t> </a:t>
            </a:r>
            <a:r>
              <a:rPr lang="en-US" dirty="0" err="1"/>
              <a:t>belgilashda</a:t>
            </a:r>
            <a:r>
              <a:rPr lang="en-US" dirty="0"/>
              <a:t> </a:t>
            </a:r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ro'yxati</a:t>
            </a:r>
            <a:r>
              <a:rPr lang="en-US" dirty="0"/>
              <a:t> </a:t>
            </a:r>
            <a:r>
              <a:rPr lang="en-US" dirty="0" err="1"/>
              <a:t>jingalak</a:t>
            </a:r>
            <a:r>
              <a:rPr lang="en-US" dirty="0"/>
              <a:t> { } </a:t>
            </a:r>
            <a:r>
              <a:rPr lang="en-US" dirty="0" err="1"/>
              <a:t>qavslar</a:t>
            </a:r>
            <a:r>
              <a:rPr lang="en-US" dirty="0"/>
              <a:t> </a:t>
            </a:r>
            <a:r>
              <a:rPr lang="en-US" dirty="0" err="1"/>
              <a:t>ichida</a:t>
            </a:r>
            <a:r>
              <a:rPr lang="en-US" dirty="0"/>
              <a:t> </a:t>
            </a:r>
            <a:r>
              <a:rPr lang="en-US" dirty="0" err="1"/>
              <a:t>yoziladi</a:t>
            </a:r>
            <a:r>
              <a:rPr lang="en-US" dirty="0"/>
              <a:t>.</a:t>
            </a:r>
          </a:p>
          <a:p>
            <a:r>
              <a:rPr lang="en-US" dirty="0" err="1"/>
              <a:t>Funksiyani</a:t>
            </a:r>
            <a:r>
              <a:rPr lang="en-US" dirty="0"/>
              <a:t> </a:t>
            </a:r>
            <a:r>
              <a:rPr lang="en-US" dirty="0" err="1"/>
              <a:t>chaqirilganda</a:t>
            </a:r>
            <a:r>
              <a:rPr lang="en-US" dirty="0"/>
              <a:t> </a:t>
            </a:r>
            <a:r>
              <a:rPr lang="en-US" dirty="0" err="1"/>
              <a:t>parametrning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ko'rsatiladi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qiymati</a:t>
            </a:r>
            <a:r>
              <a:rPr lang="en-US" dirty="0"/>
              <a:t> </a:t>
            </a:r>
            <a:r>
              <a:rPr lang="en-US" dirty="0" err="1"/>
              <a:t>ikki</a:t>
            </a:r>
            <a:r>
              <a:rPr lang="en-US" dirty="0"/>
              <a:t>(:) nuqta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ajratiladi</a:t>
            </a:r>
            <a:r>
              <a:rPr lang="en-US" dirty="0"/>
              <a:t> (name: “Shoxruxxon"), </a:t>
            </a:r>
          </a:p>
          <a:p>
            <a:r>
              <a:rPr lang="en-US" dirty="0"/>
              <a:t>Agar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turi</a:t>
            </a:r>
            <a:r>
              <a:rPr lang="en-US" dirty="0"/>
              <a:t> </a:t>
            </a:r>
            <a:r>
              <a:rPr lang="en-US" dirty="0" err="1"/>
              <a:t>nullni</a:t>
            </a:r>
            <a:r>
              <a:rPr lang="en-US" dirty="0"/>
              <a:t>(nullable) </a:t>
            </a:r>
            <a:r>
              <a:rPr lang="en-US" dirty="0" err="1"/>
              <a:t>qo'llab-quvvatlamasa</a:t>
            </a:r>
            <a:r>
              <a:rPr lang="en-US" dirty="0"/>
              <a:t>, default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berish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!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11ECBD-1378-E60A-F2C7-CC7DD2F84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18419" r="24845" b="50000"/>
          <a:stretch/>
        </p:blipFill>
        <p:spPr>
          <a:xfrm>
            <a:off x="1799733" y="1340596"/>
            <a:ext cx="8343508" cy="28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2951F20-9F4B-93F3-115D-786F1D6F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5036320"/>
          </a:xfrm>
        </p:spPr>
        <p:txBody>
          <a:bodyPr/>
          <a:lstStyle/>
          <a:p>
            <a:r>
              <a:rPr lang="en-US" dirty="0"/>
              <a:t>Agar biz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typini</a:t>
            </a:r>
            <a:r>
              <a:rPr lang="en-US" dirty="0"/>
              <a:t> </a:t>
            </a:r>
            <a:r>
              <a:rPr lang="en-US" dirty="0" err="1"/>
              <a:t>bermasak</a:t>
            </a:r>
            <a:r>
              <a:rPr lang="en-US" dirty="0"/>
              <a:t>, </a:t>
            </a:r>
            <a:r>
              <a:rPr lang="en-US" dirty="0" err="1"/>
              <a:t>unga</a:t>
            </a:r>
            <a:r>
              <a:rPr lang="en-US" dirty="0"/>
              <a:t> default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berishimiz</a:t>
            </a:r>
            <a:r>
              <a:rPr lang="en-US" dirty="0"/>
              <a:t> </a:t>
            </a:r>
            <a:r>
              <a:rPr lang="en-US" dirty="0" err="1"/>
              <a:t>shart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17A0B-065A-31EB-273C-B2C91FA32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3" t="18144" r="21753" b="58626"/>
          <a:stretch/>
        </p:blipFill>
        <p:spPr>
          <a:xfrm>
            <a:off x="838200" y="2573517"/>
            <a:ext cx="10515599" cy="24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8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CC10D1-3690-728E-B449-EE9E41662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998"/>
            <a:ext cx="10515600" cy="5403965"/>
          </a:xfrm>
        </p:spPr>
        <p:txBody>
          <a:bodyPr/>
          <a:lstStyle/>
          <a:p>
            <a:r>
              <a:rPr lang="en-US" dirty="0" err="1"/>
              <a:t>Nomlangan</a:t>
            </a:r>
            <a:r>
              <a:rPr lang="en-US" dirty="0"/>
              <a:t> </a:t>
            </a:r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ixtiyoriy</a:t>
            </a:r>
            <a:r>
              <a:rPr lang="en-US" dirty="0"/>
              <a:t> </a:t>
            </a:r>
            <a:r>
              <a:rPr lang="en-US" dirty="0" err="1"/>
              <a:t>pozitsion</a:t>
            </a:r>
            <a:r>
              <a:rPr lang="en-US" dirty="0"/>
              <a:t> </a:t>
            </a:r>
            <a:r>
              <a:rPr lang="en-US" dirty="0" err="1"/>
              <a:t>boladi</a:t>
            </a:r>
            <a:r>
              <a:rPr lang="en-US" dirty="0"/>
              <a:t>,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parametr</a:t>
            </a:r>
            <a:r>
              <a:rPr lang="en-US" dirty="0"/>
              <a:t> </a:t>
            </a:r>
            <a:r>
              <a:rPr lang="en-US" dirty="0" err="1"/>
              <a:t>nomini</a:t>
            </a:r>
            <a:r>
              <a:rPr lang="en-US" dirty="0"/>
              <a:t> </a:t>
            </a:r>
            <a:r>
              <a:rPr lang="en-US" dirty="0" err="1"/>
              <a:t>chaqirib</a:t>
            </a:r>
            <a:r>
              <a:rPr lang="en-US" dirty="0"/>
              <a:t> </a:t>
            </a:r>
            <a:r>
              <a:rPr lang="en-US" dirty="0" err="1"/>
              <a:t>unga</a:t>
            </a:r>
            <a:r>
              <a:rPr lang="en-US" dirty="0"/>
              <a:t> </a:t>
            </a:r>
            <a:r>
              <a:rPr lang="en-US" dirty="0" err="1"/>
              <a:t>arugument</a:t>
            </a:r>
            <a:r>
              <a:rPr lang="en-US" dirty="0"/>
              <a:t> </a:t>
            </a:r>
            <a:r>
              <a:rPr lang="en-US" dirty="0" err="1"/>
              <a:t>berishiz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</a:t>
            </a:r>
            <a:r>
              <a:rPr lang="en-US" dirty="0" err="1"/>
              <a:t>shuning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pozitsiyasi</a:t>
            </a:r>
            <a:r>
              <a:rPr lang="en-US" dirty="0"/>
              <a:t> </a:t>
            </a:r>
            <a:r>
              <a:rPr lang="en-US" dirty="0" err="1"/>
              <a:t>ahamiyatsiz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C349F7-A516-4844-2B6D-063FEE085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8" t="18282" r="21134" b="50000"/>
          <a:stretch/>
        </p:blipFill>
        <p:spPr>
          <a:xfrm>
            <a:off x="838200" y="2811532"/>
            <a:ext cx="10515600" cy="33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A8B4A-3029-C3B3-0462-DF65B191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46974"/>
          </a:xfrm>
        </p:spPr>
        <p:txBody>
          <a:bodyPr/>
          <a:lstStyle/>
          <a:p>
            <a:pPr algn="ctr"/>
            <a:r>
              <a:rPr lang="en-US" b="1" dirty="0" err="1"/>
              <a:t>Reja</a:t>
            </a:r>
            <a:r>
              <a:rPr lang="en-US" b="1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3055E6-6BBD-552C-C0D5-A2BEB9B2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826"/>
            <a:ext cx="10515600" cy="591591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Funksiya</a:t>
            </a:r>
            <a:r>
              <a:rPr lang="en-US" b="1" dirty="0"/>
              <a:t> </a:t>
            </a:r>
            <a:r>
              <a:rPr lang="en-US" b="1" dirty="0" err="1"/>
              <a:t>o’zi</a:t>
            </a:r>
            <a:r>
              <a:rPr lang="en-US" b="1" dirty="0"/>
              <a:t> </a:t>
            </a:r>
            <a:r>
              <a:rPr lang="en-US" b="1" dirty="0" err="1"/>
              <a:t>nima</a:t>
            </a:r>
            <a:r>
              <a:rPr lang="en-US" b="1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Typesiz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Parametrlar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Argumentlar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Ixtiyoriy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parametrlar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Void </a:t>
            </a:r>
            <a:r>
              <a:rPr lang="en-US" b="1" dirty="0" err="1"/>
              <a:t>funksiyalari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Qiymat</a:t>
            </a:r>
            <a:r>
              <a:rPr lang="en-US" b="1" dirty="0"/>
              <a:t> </a:t>
            </a:r>
            <a:r>
              <a:rPr lang="en-US" b="1" dirty="0" err="1"/>
              <a:t>qaytaruvchi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Protsedural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Rekursiv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Closures </a:t>
            </a:r>
            <a:r>
              <a:rPr lang="en-US" b="1" dirty="0" err="1"/>
              <a:t>funksiyalar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836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841C-1B9B-661B-5FA4-EFBEA1F4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5526"/>
          </a:xfrm>
        </p:spPr>
        <p:txBody>
          <a:bodyPr/>
          <a:lstStyle/>
          <a:p>
            <a:pPr algn="ctr"/>
            <a:r>
              <a:rPr lang="en-US" b="1" dirty="0" err="1"/>
              <a:t>Aralash</a:t>
            </a:r>
            <a:r>
              <a:rPr lang="en-US" b="1" dirty="0"/>
              <a:t> </a:t>
            </a:r>
            <a:r>
              <a:rPr lang="en-US" b="1" dirty="0" err="1"/>
              <a:t>ko’rinishda</a:t>
            </a:r>
            <a:endParaRPr lang="en-US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C02DAB-8716-53B2-B7C6-5E96BA6E2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8" t="18054" r="31071" b="59849"/>
          <a:stretch/>
        </p:blipFill>
        <p:spPr>
          <a:xfrm>
            <a:off x="838201" y="2620651"/>
            <a:ext cx="10515600" cy="2845069"/>
          </a:xfrm>
        </p:spPr>
      </p:pic>
    </p:spTree>
    <p:extLst>
      <p:ext uri="{BB962C8B-B14F-4D97-AF65-F5344CB8AC3E}">
        <p14:creationId xmlns:p14="http://schemas.microsoft.com/office/powerpoint/2010/main" val="284454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107AC-609B-5EA2-8429-5692943E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Funksiya</a:t>
            </a:r>
            <a:r>
              <a:rPr lang="en-US" b="1" dirty="0"/>
              <a:t> </a:t>
            </a:r>
            <a:r>
              <a:rPr lang="en-US" b="1" dirty="0" err="1"/>
              <a:t>turlari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E6F86-F14D-747D-3EE6-4038CA90A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Void </a:t>
            </a:r>
            <a:r>
              <a:rPr lang="en-US" dirty="0" err="1"/>
              <a:t>funksiyalari</a:t>
            </a:r>
            <a:endParaRPr lang="en-US" dirty="0"/>
          </a:p>
          <a:p>
            <a:pPr algn="just"/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qaytaruvchi</a:t>
            </a:r>
            <a:r>
              <a:rPr lang="en-US" dirty="0"/>
              <a:t> </a:t>
            </a:r>
            <a:r>
              <a:rPr lang="en-US" dirty="0" err="1"/>
              <a:t>funksiyalar</a:t>
            </a:r>
            <a:endParaRPr lang="en-US" dirty="0"/>
          </a:p>
          <a:p>
            <a:pPr algn="just"/>
            <a:r>
              <a:rPr lang="en-US" dirty="0" err="1"/>
              <a:t>Protsedural</a:t>
            </a:r>
            <a:r>
              <a:rPr lang="en-US" dirty="0"/>
              <a:t> </a:t>
            </a:r>
            <a:r>
              <a:rPr lang="en-US" dirty="0" err="1"/>
              <a:t>funksiyalar</a:t>
            </a:r>
            <a:endParaRPr lang="en-US" dirty="0"/>
          </a:p>
          <a:p>
            <a:pPr algn="just"/>
            <a:r>
              <a:rPr lang="en-US" dirty="0" err="1"/>
              <a:t>Anonim</a:t>
            </a:r>
            <a:r>
              <a:rPr lang="en-US" dirty="0"/>
              <a:t> </a:t>
            </a:r>
            <a:r>
              <a:rPr lang="en-US" dirty="0" err="1"/>
              <a:t>funksiyalar</a:t>
            </a:r>
            <a:endParaRPr lang="en-US" dirty="0"/>
          </a:p>
          <a:p>
            <a:pPr algn="just"/>
            <a:r>
              <a:rPr lang="en-US" dirty="0" err="1"/>
              <a:t>Nomlangan</a:t>
            </a:r>
            <a:r>
              <a:rPr lang="en-US" dirty="0"/>
              <a:t> </a:t>
            </a:r>
            <a:r>
              <a:rPr lang="en-US" dirty="0" err="1"/>
              <a:t>funksiyalar</a:t>
            </a:r>
            <a:endParaRPr lang="en-US" dirty="0"/>
          </a:p>
          <a:p>
            <a:pPr algn="just"/>
            <a:r>
              <a:rPr lang="en-US" dirty="0" err="1"/>
              <a:t>Rekursiv</a:t>
            </a:r>
            <a:r>
              <a:rPr lang="en-US" dirty="0"/>
              <a:t> </a:t>
            </a:r>
            <a:r>
              <a:rPr lang="en-US" dirty="0" err="1"/>
              <a:t>funksiyalar</a:t>
            </a:r>
            <a:endParaRPr lang="en-US" dirty="0"/>
          </a:p>
          <a:p>
            <a:pPr algn="just"/>
            <a:r>
              <a:rPr lang="en-US" dirty="0"/>
              <a:t>Closures </a:t>
            </a:r>
            <a:r>
              <a:rPr lang="en-US" dirty="0" err="1"/>
              <a:t>funksiyalar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7D75E-1E10-A8D0-5FFF-DCA31878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Void </a:t>
            </a:r>
            <a:r>
              <a:rPr lang="en-US" b="1" dirty="0" err="1"/>
              <a:t>funksiyalari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8404D3-A8E0-2920-D787-B3A23A3B7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Void </a:t>
            </a:r>
            <a:r>
              <a:rPr lang="en-US" b="1" dirty="0" err="1"/>
              <a:t>funksiyalari</a:t>
            </a:r>
            <a:r>
              <a:rPr lang="en-US" b="1" dirty="0"/>
              <a:t>: </a:t>
            </a:r>
            <a:r>
              <a:rPr lang="en-US" dirty="0"/>
              <a:t>Void </a:t>
            </a:r>
            <a:r>
              <a:rPr lang="en-US" dirty="0" err="1"/>
              <a:t>funksiyalari</a:t>
            </a:r>
            <a:r>
              <a:rPr lang="en-US" dirty="0"/>
              <a:t> </a:t>
            </a:r>
            <a:r>
              <a:rPr lang="en-US" dirty="0" err="1"/>
              <a:t>natijaviy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qaytarmaydigan</a:t>
            </a:r>
            <a:r>
              <a:rPr lang="en-US" dirty="0"/>
              <a:t> </a:t>
            </a:r>
            <a:r>
              <a:rPr lang="en-US" dirty="0" err="1"/>
              <a:t>funksiyalardir</a:t>
            </a:r>
            <a:r>
              <a:rPr lang="en-US" dirty="0"/>
              <a:t>.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oddiy</a:t>
            </a:r>
            <a:r>
              <a:rPr lang="en-US" dirty="0"/>
              <a:t> </a:t>
            </a:r>
            <a:r>
              <a:rPr lang="en-US" dirty="0" err="1"/>
              <a:t>ravishda</a:t>
            </a:r>
            <a:r>
              <a:rPr lang="en-US" dirty="0"/>
              <a:t> </a:t>
            </a:r>
            <a:r>
              <a:rPr lang="en-US" dirty="0" err="1"/>
              <a:t>ishlaydilar</a:t>
            </a:r>
            <a:r>
              <a:rPr lang="en-US" dirty="0"/>
              <a:t>. </a:t>
            </a:r>
            <a:r>
              <a:rPr lang="en-US" dirty="0" err="1"/>
              <a:t>Masalan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qator</a:t>
            </a:r>
            <a:r>
              <a:rPr lang="en-US" dirty="0"/>
              <a:t> </a:t>
            </a:r>
            <a:r>
              <a:rPr lang="en-US" dirty="0" err="1"/>
              <a:t>chiqarish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funksiyalarda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82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FAAFF-2A1B-18E2-2E9B-508C910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Qiymat</a:t>
            </a:r>
            <a:r>
              <a:rPr lang="en-US" b="1" dirty="0"/>
              <a:t> </a:t>
            </a:r>
            <a:r>
              <a:rPr lang="en-US" b="1" dirty="0" err="1"/>
              <a:t>qaytaruvchi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47D88E-04CE-6CC0-E8C8-DB50E013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Qiymat</a:t>
            </a:r>
            <a:r>
              <a:rPr lang="en-US" b="1" dirty="0"/>
              <a:t> </a:t>
            </a:r>
            <a:r>
              <a:rPr lang="en-US" b="1" dirty="0" err="1"/>
              <a:t>qaytaruvchi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r>
              <a:rPr lang="en-US" b="1" dirty="0"/>
              <a:t>: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qaytaruvchi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, </a:t>
            </a:r>
            <a:r>
              <a:rPr lang="en-US" dirty="0" err="1"/>
              <a:t>xususiyatlar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qiymatlar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natijaviy</a:t>
            </a:r>
            <a:r>
              <a:rPr lang="en-US" dirty="0"/>
              <a:t> </a:t>
            </a:r>
            <a:r>
              <a:rPr lang="en-US" dirty="0" err="1"/>
              <a:t>qiymat</a:t>
            </a:r>
            <a:r>
              <a:rPr lang="en-US" dirty="0"/>
              <a:t> </a:t>
            </a:r>
            <a:r>
              <a:rPr lang="en-US" dirty="0" err="1"/>
              <a:t>qaytarishadi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funksiyaga</a:t>
            </a:r>
            <a:r>
              <a:rPr lang="en-US" dirty="0"/>
              <a:t> </a:t>
            </a:r>
            <a:r>
              <a:rPr lang="en-US" dirty="0" err="1"/>
              <a:t>o'tkazish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81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951E9BD-95E5-A5A0-DAD8-BAA2A787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843280"/>
            <a:ext cx="11247120" cy="5333683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00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2213B-C50F-3A59-DF49-A7D52977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Protsedural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B4B4DC-65C6-B9CC-0908-79DC1A5B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err="1"/>
              <a:t>Protsedural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r>
              <a:rPr lang="en-US" b="1" dirty="0"/>
              <a:t>: </a:t>
            </a:r>
            <a:r>
              <a:rPr lang="en-US" dirty="0"/>
              <a:t>Dart </a:t>
            </a:r>
            <a:r>
              <a:rPr lang="en-US" dirty="0" err="1"/>
              <a:t>dasturlash</a:t>
            </a:r>
            <a:r>
              <a:rPr lang="en-US" dirty="0"/>
              <a:t> </a:t>
            </a:r>
            <a:r>
              <a:rPr lang="en-US" dirty="0" err="1"/>
              <a:t>tilida</a:t>
            </a:r>
            <a:r>
              <a:rPr lang="en-US" dirty="0"/>
              <a:t> </a:t>
            </a:r>
            <a:r>
              <a:rPr lang="en-US" dirty="0" err="1"/>
              <a:t>protsedural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(procedural functions),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tilda</a:t>
            </a:r>
            <a:r>
              <a:rPr lang="en-US" dirty="0"/>
              <a:t> </a:t>
            </a:r>
            <a:r>
              <a:rPr lang="en-US" dirty="0" err="1"/>
              <a:t>yozilgan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o'zaro</a:t>
            </a:r>
            <a:r>
              <a:rPr lang="en-US" dirty="0"/>
              <a:t> </a:t>
            </a:r>
            <a:r>
              <a:rPr lang="en-US" dirty="0" err="1"/>
              <a:t>o'xshashligi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 </a:t>
            </a:r>
            <a:r>
              <a:rPr lang="en-US" dirty="0" err="1"/>
              <a:t>bo'lgan</a:t>
            </a:r>
            <a:r>
              <a:rPr lang="en-US" dirty="0"/>
              <a:t> </a:t>
            </a:r>
            <a:r>
              <a:rPr lang="en-US" dirty="0" err="1"/>
              <a:t>funksiyalardir</a:t>
            </a:r>
            <a:r>
              <a:rPr lang="en-US" dirty="0"/>
              <a:t>. Bu </a:t>
            </a:r>
            <a:r>
              <a:rPr lang="en-US" dirty="0" err="1"/>
              <a:t>funksiyalar</a:t>
            </a:r>
            <a:r>
              <a:rPr lang="en-US" dirty="0"/>
              <a:t> yagona </a:t>
            </a:r>
            <a:r>
              <a:rPr lang="en-US" dirty="0" err="1"/>
              <a:t>to'plamdagi</a:t>
            </a:r>
            <a:r>
              <a:rPr lang="en-US" dirty="0"/>
              <a:t> </a:t>
            </a:r>
            <a:r>
              <a:rPr lang="en-US" dirty="0" err="1"/>
              <a:t>o'zgaruvchilarni</a:t>
            </a:r>
            <a:r>
              <a:rPr lang="en-US" dirty="0"/>
              <a:t>, </a:t>
            </a:r>
            <a:r>
              <a:rPr lang="en-US" dirty="0" err="1"/>
              <a:t>argumentlarni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qaytariladigan</a:t>
            </a:r>
            <a:r>
              <a:rPr lang="en-US" dirty="0"/>
              <a:t> </a:t>
            </a:r>
            <a:r>
              <a:rPr lang="en-US" dirty="0" err="1"/>
              <a:t>qiymatlarni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ishlashga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Dart </a:t>
            </a:r>
            <a:r>
              <a:rPr lang="en-US" dirty="0" err="1"/>
              <a:t>tilida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o'zlariga</a:t>
            </a:r>
            <a:r>
              <a:rPr lang="en-US" dirty="0"/>
              <a:t> </a:t>
            </a:r>
            <a:r>
              <a:rPr lang="en-US" dirty="0" err="1"/>
              <a:t>ma'lum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klassga</a:t>
            </a:r>
            <a:r>
              <a:rPr lang="en-US" dirty="0"/>
              <a:t> </a:t>
            </a:r>
            <a:r>
              <a:rPr lang="en-US" dirty="0" err="1"/>
              <a:t>bog'liq</a:t>
            </a:r>
            <a:r>
              <a:rPr lang="en-US" dirty="0"/>
              <a:t> </a:t>
            </a:r>
            <a:r>
              <a:rPr lang="en-US" dirty="0" err="1"/>
              <a:t>bo'lmaydi</a:t>
            </a:r>
            <a:r>
              <a:rPr lang="en-US" dirty="0"/>
              <a:t>. Bu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yaratish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foydalanishni</a:t>
            </a:r>
            <a:r>
              <a:rPr lang="en-US" dirty="0"/>
              <a:t> </a:t>
            </a:r>
            <a:r>
              <a:rPr lang="en-US" dirty="0" err="1"/>
              <a:t>osonlashtiradi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Protsedural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o'zlariga</a:t>
            </a:r>
            <a:r>
              <a:rPr lang="en-US" dirty="0"/>
              <a:t> </a:t>
            </a:r>
            <a:r>
              <a:rPr lang="en-US" dirty="0" err="1"/>
              <a:t>o'zgaruvchilar</a:t>
            </a:r>
            <a:r>
              <a:rPr lang="en-US" dirty="0"/>
              <a:t>, </a:t>
            </a:r>
            <a:r>
              <a:rPr lang="en-US" dirty="0" err="1"/>
              <a:t>argumentlar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qaytariladigan</a:t>
            </a:r>
            <a:r>
              <a:rPr lang="en-US" dirty="0"/>
              <a:t> </a:t>
            </a:r>
            <a:r>
              <a:rPr lang="en-US" dirty="0" err="1"/>
              <a:t>qiymatlar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qilishadi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165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FBD45-D238-1189-4A7A-07C75E12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56F7BA-903B-506B-5564-CC15AE28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12" t="14436" r="36705" b="57714"/>
          <a:stretch/>
        </p:blipFill>
        <p:spPr>
          <a:xfrm>
            <a:off x="838200" y="1690688"/>
            <a:ext cx="10904306" cy="3018934"/>
          </a:xfrm>
        </p:spPr>
      </p:pic>
    </p:spTree>
    <p:extLst>
      <p:ext uri="{BB962C8B-B14F-4D97-AF65-F5344CB8AC3E}">
        <p14:creationId xmlns:p14="http://schemas.microsoft.com/office/powerpoint/2010/main" val="2755811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6F4D0-D6B5-A09D-4693-63ECCD20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Nomlangan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2EBDBC-3A92-443A-0871-EB85CCA5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Nomlangan</a:t>
            </a:r>
            <a:r>
              <a:rPr lang="en-US" dirty="0"/>
              <a:t> </a:t>
            </a:r>
            <a:r>
              <a:rPr lang="en-US" b="1" dirty="0" err="1"/>
              <a:t>funksiyalar</a:t>
            </a:r>
            <a:r>
              <a:rPr lang="en-US" b="1" dirty="0"/>
              <a:t>: </a:t>
            </a:r>
            <a:r>
              <a:rPr lang="en-US" dirty="0"/>
              <a:t>Dart </a:t>
            </a:r>
            <a:r>
              <a:rPr lang="en-US" dirty="0" err="1"/>
              <a:t>dasturlash</a:t>
            </a:r>
            <a:r>
              <a:rPr lang="en-US" dirty="0"/>
              <a:t> </a:t>
            </a:r>
            <a:r>
              <a:rPr lang="en-US" dirty="0" err="1"/>
              <a:t>tilida</a:t>
            </a:r>
            <a:r>
              <a:rPr lang="en-US" dirty="0"/>
              <a:t> </a:t>
            </a:r>
            <a:r>
              <a:rPr lang="en-US" dirty="0" err="1"/>
              <a:t>nomlangan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(anonymous functions)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bo‘lmagan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,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ko‘rsatilmagan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olgan</a:t>
            </a:r>
            <a:r>
              <a:rPr lang="en-US" dirty="0"/>
              <a:t> </a:t>
            </a:r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chaqiriladigan</a:t>
            </a:r>
            <a:r>
              <a:rPr lang="en-US" dirty="0"/>
              <a:t> </a:t>
            </a:r>
            <a:r>
              <a:rPr lang="en-US" dirty="0" err="1"/>
              <a:t>funksiyalardir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tilda</a:t>
            </a:r>
            <a:r>
              <a:rPr lang="en-US" dirty="0"/>
              <a:t>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</a:t>
            </a:r>
            <a:r>
              <a:rPr lang="en-US" dirty="0" err="1"/>
              <a:t>ko‘rsatilmaydigan</a:t>
            </a:r>
            <a:r>
              <a:rPr lang="en-US" dirty="0"/>
              <a:t> </a:t>
            </a:r>
            <a:r>
              <a:rPr lang="en-US" dirty="0" err="1"/>
              <a:t>funksiyalarni</a:t>
            </a:r>
            <a:r>
              <a:rPr lang="en-US" dirty="0"/>
              <a:t> </a:t>
            </a:r>
            <a:r>
              <a:rPr lang="en-US" dirty="0" err="1"/>
              <a:t>ifodalash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‘(arguments)‘ </a:t>
            </a:r>
            <a:r>
              <a:rPr lang="en-US" dirty="0" err="1"/>
              <a:t>degan</a:t>
            </a:r>
            <a:r>
              <a:rPr lang="en-US" dirty="0"/>
              <a:t> </a:t>
            </a:r>
            <a:r>
              <a:rPr lang="en-US" dirty="0" err="1"/>
              <a:t>parametrni</a:t>
            </a:r>
            <a:r>
              <a:rPr lang="en-US" dirty="0"/>
              <a:t>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nomining</a:t>
            </a:r>
            <a:r>
              <a:rPr lang="en-US" dirty="0"/>
              <a:t> </a:t>
            </a:r>
            <a:r>
              <a:rPr lang="en-US" dirty="0" err="1"/>
              <a:t>o‘rniga</a:t>
            </a:r>
            <a:r>
              <a:rPr lang="en-US" dirty="0"/>
              <a:t> </a:t>
            </a:r>
            <a:r>
              <a:rPr lang="en-US" dirty="0" err="1"/>
              <a:t>qo‘yish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3445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87B29-D8AF-BBCB-8EA5-2B6822FA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2A2BD-6FA3-463B-6232-538500CB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F3B137-6BE3-B021-A70F-4F5FB3FE3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6" t="15532" r="38453" b="12302"/>
          <a:stretch/>
        </p:blipFill>
        <p:spPr>
          <a:xfrm>
            <a:off x="2025977" y="365125"/>
            <a:ext cx="7957008" cy="58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8314F-AE4D-AC80-2D75-B46CBF6A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Rekursiv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87E6BB-0521-3329-0C2F-42DBEAE18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Rekursiv</a:t>
            </a:r>
            <a:r>
              <a:rPr lang="en-US" b="1" dirty="0"/>
              <a:t> </a:t>
            </a:r>
            <a:r>
              <a:rPr lang="en-US" b="1" dirty="0" err="1"/>
              <a:t>funksiyalar</a:t>
            </a:r>
            <a:r>
              <a:rPr lang="en-US" b="1" dirty="0"/>
              <a:t>: </a:t>
            </a:r>
            <a:r>
              <a:rPr lang="en-US" dirty="0" err="1"/>
              <a:t>Rekursiv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o'z-o'zini</a:t>
            </a:r>
            <a:r>
              <a:rPr lang="en-US" dirty="0"/>
              <a:t> </a:t>
            </a:r>
            <a:r>
              <a:rPr lang="en-US" dirty="0" err="1"/>
              <a:t>chaqirishi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</a:t>
            </a:r>
            <a:r>
              <a:rPr lang="en-US" dirty="0" err="1"/>
              <a:t>funksiyalardir</a:t>
            </a:r>
            <a:r>
              <a:rPr lang="en-US" dirty="0"/>
              <a:t>. Bu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odatda</a:t>
            </a:r>
            <a:r>
              <a:rPr lang="en-US" dirty="0"/>
              <a:t> </a:t>
            </a:r>
            <a:r>
              <a:rPr lang="en-US" dirty="0" err="1"/>
              <a:t>ko'p</a:t>
            </a:r>
            <a:r>
              <a:rPr lang="en-US" dirty="0"/>
              <a:t> </a:t>
            </a:r>
            <a:r>
              <a:rPr lang="en-US" dirty="0" err="1"/>
              <a:t>qatorli</a:t>
            </a:r>
            <a:r>
              <a:rPr lang="en-US" dirty="0"/>
              <a:t>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yozishda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834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8A1CE-763E-0074-8C30-CA989CED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Funksiya</a:t>
            </a:r>
            <a:r>
              <a:rPr lang="en-US" b="1" dirty="0"/>
              <a:t> </a:t>
            </a:r>
            <a:r>
              <a:rPr lang="en-US" b="1" dirty="0" err="1"/>
              <a:t>o’zi</a:t>
            </a:r>
            <a:r>
              <a:rPr lang="en-US" b="1" dirty="0"/>
              <a:t> </a:t>
            </a:r>
            <a:r>
              <a:rPr lang="en-US" b="1" dirty="0" err="1"/>
              <a:t>nima</a:t>
            </a:r>
            <a:r>
              <a:rPr lang="en-US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7A59ED-5793-8EA5-8ABE-1D1650F7D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Dart - </a:t>
            </a:r>
            <a:r>
              <a:rPr lang="en-US" dirty="0" err="1"/>
              <a:t>obyektga</a:t>
            </a:r>
            <a:r>
              <a:rPr lang="en-US" dirty="0"/>
              <a:t> </a:t>
            </a:r>
            <a:r>
              <a:rPr lang="en-US" dirty="0" err="1"/>
              <a:t>yo'naltirilgan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bo'lganligi</a:t>
            </a:r>
            <a:r>
              <a:rPr lang="en-US" dirty="0"/>
              <a:t> </a:t>
            </a:r>
            <a:r>
              <a:rPr lang="en-US" dirty="0" err="1"/>
              <a:t>tufayli</a:t>
            </a:r>
            <a:r>
              <a:rPr lang="en-US" dirty="0"/>
              <a:t>, </a:t>
            </a:r>
            <a:r>
              <a:rPr lang="en-US" dirty="0" err="1"/>
              <a:t>xatto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ham </a:t>
            </a:r>
            <a:r>
              <a:rPr lang="en-US" dirty="0" err="1"/>
              <a:t>obyektlardir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dirty="0" err="1"/>
              <a:t>tipiga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shuni</a:t>
            </a:r>
            <a:r>
              <a:rPr lang="en-US" dirty="0"/>
              <a:t> </a:t>
            </a:r>
            <a:r>
              <a:rPr lang="en-US" dirty="0" err="1"/>
              <a:t>anglatadiki</a:t>
            </a:r>
            <a:r>
              <a:rPr lang="en-US" dirty="0"/>
              <a:t>,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o'zgaruvchilarga</a:t>
            </a:r>
            <a:r>
              <a:rPr lang="en-US" dirty="0"/>
              <a:t> </a:t>
            </a:r>
            <a:r>
              <a:rPr lang="en-US" dirty="0" err="1"/>
              <a:t>yuklanishi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funksiyalarga</a:t>
            </a:r>
            <a:r>
              <a:rPr lang="en-US" dirty="0"/>
              <a:t> argument/</a:t>
            </a:r>
            <a:r>
              <a:rPr lang="en-US" dirty="0" err="1"/>
              <a:t>parametr</a:t>
            </a:r>
            <a:r>
              <a:rPr lang="en-US" dirty="0"/>
              <a:t> </a:t>
            </a:r>
            <a:r>
              <a:rPr lang="en-US" dirty="0" err="1"/>
              <a:t>sifatida</a:t>
            </a:r>
            <a:r>
              <a:rPr lang="en-US" dirty="0"/>
              <a:t> </a:t>
            </a:r>
            <a:r>
              <a:rPr lang="en-US" dirty="0" err="1"/>
              <a:t>berilishi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</a:p>
          <a:p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qandaydir</a:t>
            </a:r>
            <a:r>
              <a:rPr lang="en-US" dirty="0"/>
              <a:t> </a:t>
            </a:r>
            <a:r>
              <a:rPr lang="en-US" dirty="0" err="1"/>
              <a:t>amallarni</a:t>
            </a:r>
            <a:r>
              <a:rPr lang="en-US" dirty="0"/>
              <a:t> </a:t>
            </a:r>
            <a:r>
              <a:rPr lang="en-US" dirty="0" err="1"/>
              <a:t>bajarish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qo'llaniladi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dasturda</a:t>
            </a:r>
            <a:r>
              <a:rPr lang="en-US" dirty="0"/>
              <a:t> </a:t>
            </a:r>
            <a:r>
              <a:rPr lang="en-US" dirty="0" err="1"/>
              <a:t>ko'p</a:t>
            </a:r>
            <a:r>
              <a:rPr lang="en-US" dirty="0"/>
              <a:t> </a:t>
            </a:r>
            <a:r>
              <a:rPr lang="en-US" dirty="0" err="1"/>
              <a:t>marta</a:t>
            </a:r>
            <a:r>
              <a:rPr lang="en-US" dirty="0"/>
              <a:t> </a:t>
            </a:r>
            <a:r>
              <a:rPr lang="en-US" dirty="0" err="1"/>
              <a:t>chaqira</a:t>
            </a:r>
            <a:r>
              <a:rPr lang="en-US" dirty="0"/>
              <a:t> </a:t>
            </a:r>
            <a:r>
              <a:rPr lang="en-US" dirty="0" err="1"/>
              <a:t>olamiz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227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432B6-79D2-6813-09D7-D6E1AACE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1-misol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0711C-564A-458E-D8EA-4AA511C2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3B2D2-B787-AF38-D86A-659397D31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t="15395" r="10696" b="50000"/>
          <a:stretch/>
        </p:blipFill>
        <p:spPr>
          <a:xfrm>
            <a:off x="952107" y="1951347"/>
            <a:ext cx="10316877" cy="31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8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315C3-4904-595B-F6EC-086F2A66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2-misol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B5EBC18-17BB-92F6-C0E9-DAE93ACF3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34" t="18556" r="11837" b="43918"/>
          <a:stretch/>
        </p:blipFill>
        <p:spPr>
          <a:xfrm>
            <a:off x="838200" y="2004683"/>
            <a:ext cx="10515600" cy="35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70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AC6CA-7E97-0F39-BB27-ED84C7E9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Closures </a:t>
            </a:r>
            <a:r>
              <a:rPr lang="en-US" b="1" dirty="0" err="1"/>
              <a:t>funksiyalar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D2FA1-CDB7-B4F3-2FA9-44B2007C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Dart-</a:t>
            </a:r>
            <a:r>
              <a:rPr lang="en-US" dirty="0" err="1"/>
              <a:t>dagi</a:t>
            </a:r>
            <a:r>
              <a:rPr lang="en-US" dirty="0"/>
              <a:t> </a:t>
            </a:r>
            <a:r>
              <a:rPr lang="en-US" dirty="0" err="1"/>
              <a:t>funksiyalar</a:t>
            </a:r>
            <a:r>
              <a:rPr lang="en-US" dirty="0"/>
              <a:t> </a:t>
            </a:r>
            <a:r>
              <a:rPr lang="en-US" dirty="0" err="1"/>
              <a:t>qandaydir</a:t>
            </a:r>
            <a:r>
              <a:rPr lang="en-US" dirty="0"/>
              <a:t> </a:t>
            </a:r>
            <a:r>
              <a:rPr lang="en-US" dirty="0" err="1"/>
              <a:t>amalni</a:t>
            </a:r>
            <a:r>
              <a:rPr lang="en-US" dirty="0"/>
              <a:t> </a:t>
            </a:r>
            <a:r>
              <a:rPr lang="en-US" dirty="0" err="1"/>
              <a:t>bajarishda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bajarilgan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oid</a:t>
            </a:r>
            <a:r>
              <a:rPr lang="en-US" dirty="0"/>
              <a:t> </a:t>
            </a:r>
            <a:r>
              <a:rPr lang="en-US" dirty="0" err="1"/>
              <a:t>o'zgaruvchilarga</a:t>
            </a:r>
            <a:r>
              <a:rPr lang="en-US" dirty="0"/>
              <a:t> </a:t>
            </a:r>
            <a:r>
              <a:rPr lang="en-US" dirty="0" err="1"/>
              <a:t>qarab</a:t>
            </a:r>
            <a:r>
              <a:rPr lang="en-US" dirty="0"/>
              <a:t> </a:t>
            </a:r>
            <a:r>
              <a:rPr lang="en-US" dirty="0" err="1"/>
              <a:t>ishlaydi</a:t>
            </a:r>
            <a:r>
              <a:rPr lang="en-US" dirty="0"/>
              <a:t>. Bu </a:t>
            </a:r>
            <a:r>
              <a:rPr lang="en-US" dirty="0" err="1"/>
              <a:t>o'zgaruvchilarni</a:t>
            </a:r>
            <a:r>
              <a:rPr lang="en-US" dirty="0"/>
              <a:t> </a:t>
            </a:r>
            <a:r>
              <a:rPr lang="en-US" dirty="0" err="1"/>
              <a:t>o'zi</a:t>
            </a:r>
            <a:r>
              <a:rPr lang="en-US" dirty="0"/>
              <a:t> </a:t>
            </a:r>
            <a:r>
              <a:rPr lang="en-US" dirty="0" err="1"/>
              <a:t>tashqi</a:t>
            </a:r>
            <a:r>
              <a:rPr lang="en-US" dirty="0"/>
              <a:t> </a:t>
            </a:r>
            <a:r>
              <a:rPr lang="en-US" dirty="0" err="1"/>
              <a:t>vaqt</a:t>
            </a:r>
            <a:r>
              <a:rPr lang="en-US" dirty="0"/>
              <a:t> </a:t>
            </a:r>
            <a:r>
              <a:rPr lang="en-US" dirty="0" err="1"/>
              <a:t>ichida</a:t>
            </a:r>
            <a:r>
              <a:rPr lang="en-US" dirty="0"/>
              <a:t> </a:t>
            </a:r>
            <a:r>
              <a:rPr lang="en-US" dirty="0" err="1"/>
              <a:t>o'zgartirilishi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tashqi</a:t>
            </a:r>
            <a:r>
              <a:rPr lang="en-US" dirty="0"/>
              <a:t> </a:t>
            </a:r>
            <a:r>
              <a:rPr lang="en-US" dirty="0" err="1"/>
              <a:t>o'zgaruvchilarni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</a:t>
            </a:r>
            <a:r>
              <a:rPr lang="en-US" dirty="0"/>
              <a:t> </a:t>
            </a:r>
            <a:r>
              <a:rPr lang="en-US" dirty="0" err="1"/>
              <a:t>ishlatish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Bu </a:t>
            </a:r>
            <a:r>
              <a:rPr lang="en-US" dirty="0" err="1"/>
              <a:t>funksiyalar</a:t>
            </a:r>
            <a:r>
              <a:rPr lang="en-US" dirty="0"/>
              <a:t> "closures" deb </a:t>
            </a:r>
            <a:r>
              <a:rPr lang="en-US" dirty="0" err="1"/>
              <a:t>ataladi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59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DD3AC1-F0E5-1A8C-5F13-9398AF78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66" t="18054" r="42892" b="33851"/>
          <a:stretch/>
        </p:blipFill>
        <p:spPr>
          <a:xfrm>
            <a:off x="2221582" y="229055"/>
            <a:ext cx="8100768" cy="6399890"/>
          </a:xfrm>
        </p:spPr>
      </p:pic>
    </p:spTree>
    <p:extLst>
      <p:ext uri="{BB962C8B-B14F-4D97-AF65-F5344CB8AC3E}">
        <p14:creationId xmlns:p14="http://schemas.microsoft.com/office/powerpoint/2010/main" val="256073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2EB2F-2821-E0E5-FA31-87FE6F6D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DF49B-4889-9301-676F-00141780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nomidan</a:t>
            </a:r>
            <a:r>
              <a:rPr lang="en-US" dirty="0"/>
              <a:t> </a:t>
            </a:r>
            <a:r>
              <a:rPr lang="en-US" dirty="0" err="1"/>
              <a:t>keyin</a:t>
            </a:r>
            <a:r>
              <a:rPr lang="en-US" dirty="0"/>
              <a:t> </a:t>
            </a:r>
            <a:r>
              <a:rPr lang="en-US" dirty="0" err="1"/>
              <a:t>parametrlar</a:t>
            </a:r>
            <a:r>
              <a:rPr lang="en-US" dirty="0"/>
              <a:t> </a:t>
            </a:r>
            <a:r>
              <a:rPr lang="en-US" dirty="0" err="1"/>
              <a:t>qavs</a:t>
            </a:r>
            <a:r>
              <a:rPr lang="en-US" dirty="0"/>
              <a:t> </a:t>
            </a:r>
            <a:r>
              <a:rPr lang="en-US" dirty="0" err="1"/>
              <a:t>ichida</a:t>
            </a:r>
            <a:r>
              <a:rPr lang="en-US" dirty="0"/>
              <a:t> </a:t>
            </a:r>
            <a:r>
              <a:rPr lang="en-US" dirty="0" err="1"/>
              <a:t>yozish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Funksiyada</a:t>
            </a:r>
            <a:r>
              <a:rPr lang="en-US" dirty="0"/>
              <a:t> </a:t>
            </a:r>
            <a:r>
              <a:rPr lang="en-US" dirty="0" err="1"/>
              <a:t>parametr</a:t>
            </a:r>
            <a:r>
              <a:rPr lang="en-US" dirty="0"/>
              <a:t> </a:t>
            </a:r>
            <a:r>
              <a:rPr lang="en-US" dirty="0" err="1"/>
              <a:t>bo'lmasligi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, u </a:t>
            </a:r>
            <a:r>
              <a:rPr lang="en-US" dirty="0" err="1"/>
              <a:t>holda</a:t>
            </a:r>
            <a:r>
              <a:rPr lang="en-US" dirty="0"/>
              <a:t> </a:t>
            </a:r>
            <a:r>
              <a:rPr lang="en-US" dirty="0" err="1"/>
              <a:t>bo'sh</a:t>
            </a:r>
            <a:r>
              <a:rPr lang="en-US" dirty="0"/>
              <a:t> </a:t>
            </a:r>
            <a:r>
              <a:rPr lang="en-US" dirty="0" err="1"/>
              <a:t>qavslar</a:t>
            </a:r>
            <a:r>
              <a:rPr lang="en-US" dirty="0"/>
              <a:t> </a:t>
            </a:r>
            <a:r>
              <a:rPr lang="en-US" dirty="0" err="1"/>
              <a:t>yoziladi</a:t>
            </a:r>
            <a:r>
              <a:rPr lang="en-US" dirty="0"/>
              <a:t>.</a:t>
            </a:r>
          </a:p>
          <a:p>
            <a:r>
              <a:rPr lang="en-US" dirty="0" err="1"/>
              <a:t>Undan</a:t>
            </a:r>
            <a:r>
              <a:rPr lang="en-US" dirty="0"/>
              <a:t> </a:t>
            </a:r>
            <a:r>
              <a:rPr lang="en-US" dirty="0" err="1"/>
              <a:t>keyin</a:t>
            </a:r>
            <a:r>
              <a:rPr lang="en-US" dirty="0"/>
              <a:t>, { } </a:t>
            </a:r>
            <a:r>
              <a:rPr lang="en-US" dirty="0" err="1"/>
              <a:t>qavs</a:t>
            </a:r>
            <a:r>
              <a:rPr lang="en-US" dirty="0"/>
              <a:t> </a:t>
            </a:r>
            <a:r>
              <a:rPr lang="en-US" dirty="0" err="1"/>
              <a:t>ichida</a:t>
            </a:r>
            <a:r>
              <a:rPr lang="en-US" dirty="0"/>
              <a:t> </a:t>
            </a:r>
            <a:r>
              <a:rPr lang="en-US" dirty="0" err="1"/>
              <a:t>bajariladigan</a:t>
            </a:r>
            <a:r>
              <a:rPr lang="en-US" dirty="0"/>
              <a:t> </a:t>
            </a:r>
            <a:r>
              <a:rPr lang="en-US" dirty="0" err="1"/>
              <a:t>amallarni</a:t>
            </a:r>
            <a:r>
              <a:rPr lang="en-US" dirty="0"/>
              <a:t> </a:t>
            </a:r>
            <a:r>
              <a:rPr lang="en-US" dirty="0" err="1"/>
              <a:t>o'z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olgan</a:t>
            </a:r>
            <a:r>
              <a:rPr lang="en-US" dirty="0"/>
              <a:t> </a:t>
            </a:r>
            <a:r>
              <a:rPr lang="en-US" dirty="0" err="1"/>
              <a:t>boladi</a:t>
            </a:r>
            <a:r>
              <a:rPr lang="en-US" dirty="0"/>
              <a:t>,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tanasi</a:t>
            </a:r>
            <a:r>
              <a:rPr lang="en-US" dirty="0"/>
              <a:t> </a:t>
            </a:r>
            <a:r>
              <a:rPr lang="en-US" dirty="0" err="1"/>
              <a:t>deyiladi</a:t>
            </a:r>
            <a:r>
              <a:rPr lang="en-US" dirty="0"/>
              <a:t>.</a:t>
            </a:r>
          </a:p>
          <a:p>
            <a:r>
              <a:rPr lang="en-US" dirty="0"/>
              <a:t>Ammo </a:t>
            </a:r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o'zi</a:t>
            </a:r>
            <a:r>
              <a:rPr lang="en-US" dirty="0"/>
              <a:t> </a:t>
            </a:r>
            <a:r>
              <a:rPr lang="en-US" dirty="0" err="1"/>
              <a:t>bajarilmaydi</a:t>
            </a:r>
            <a:r>
              <a:rPr lang="en-US" dirty="0"/>
              <a:t>, u </a:t>
            </a:r>
            <a:r>
              <a:rPr lang="en-US" dirty="0" err="1"/>
              <a:t>bajarilishi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asosiy</a:t>
            </a:r>
            <a:r>
              <a:rPr lang="en-US" dirty="0"/>
              <a:t>( main) </a:t>
            </a:r>
            <a:r>
              <a:rPr lang="en-US" dirty="0" err="1"/>
              <a:t>funksiyada</a:t>
            </a:r>
            <a:r>
              <a:rPr lang="en-US" dirty="0"/>
              <a:t> </a:t>
            </a:r>
            <a:r>
              <a:rPr lang="en-US" dirty="0" err="1"/>
              <a:t>chakirish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 </a:t>
            </a:r>
            <a:r>
              <a:rPr lang="en-US" dirty="0" err="1"/>
              <a:t>bo'ladi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51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1A6184-4C0D-BB60-56AA-F2BA56E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402"/>
            <a:ext cx="10515600" cy="5420561"/>
          </a:xfrm>
        </p:spPr>
        <p:txBody>
          <a:bodyPr/>
          <a:lstStyle/>
          <a:p>
            <a:r>
              <a:rPr lang="en-US" dirty="0" err="1"/>
              <a:t>Funksiya</a:t>
            </a:r>
            <a:r>
              <a:rPr lang="en-US" dirty="0"/>
              <a:t> </a:t>
            </a:r>
            <a:r>
              <a:rPr lang="en-US" dirty="0" err="1"/>
              <a:t>quyidagi</a:t>
            </a:r>
            <a:r>
              <a:rPr lang="en-US" dirty="0"/>
              <a:t> </a:t>
            </a:r>
            <a:r>
              <a:rPr lang="en-US" dirty="0" err="1"/>
              <a:t>shaklda</a:t>
            </a:r>
            <a:r>
              <a:rPr lang="en-US" dirty="0"/>
              <a:t> </a:t>
            </a:r>
            <a:r>
              <a:rPr lang="en-US" dirty="0" err="1"/>
              <a:t>chaqiriladi</a:t>
            </a:r>
            <a:r>
              <a:rPr lang="en-US" dirty="0"/>
              <a:t>:</a:t>
            </a:r>
          </a:p>
          <a:p>
            <a:r>
              <a:rPr lang="en-US" dirty="0"/>
              <a:t>Tipi </a:t>
            </a:r>
            <a:r>
              <a:rPr lang="en-US" dirty="0" err="1"/>
              <a:t>funksiya_nomi</a:t>
            </a:r>
            <a:r>
              <a:rPr lang="en-US" dirty="0"/>
              <a:t>(</a:t>
            </a:r>
            <a:r>
              <a:rPr lang="en-US" dirty="0" err="1"/>
              <a:t>parametilrali</a:t>
            </a:r>
            <a:r>
              <a:rPr lang="en-US" dirty="0"/>
              <a:t>);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C5D7A1-CBD3-DF05-7456-231C9745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18144" r="37075" b="58763"/>
          <a:stretch/>
        </p:blipFill>
        <p:spPr>
          <a:xfrm>
            <a:off x="838200" y="2271857"/>
            <a:ext cx="8804636" cy="31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8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77E6C-92D5-4C6B-1AB8-42464B62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A535E-66B1-CDE2-BF1F-5DC670A72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Funksiyalarni</a:t>
            </a:r>
            <a:r>
              <a:rPr lang="en-US" dirty="0"/>
              <a:t> biz </a:t>
            </a:r>
            <a:r>
              <a:rPr lang="en-US" dirty="0" err="1"/>
              <a:t>quyidagi</a:t>
            </a:r>
            <a:r>
              <a:rPr lang="en-US" dirty="0"/>
              <a:t> </a:t>
            </a:r>
            <a:r>
              <a:rPr lang="en-US" dirty="0" err="1"/>
              <a:t>usullarda</a:t>
            </a:r>
            <a:r>
              <a:rPr lang="en-US" dirty="0"/>
              <a:t> </a:t>
            </a:r>
            <a:r>
              <a:rPr lang="en-US" dirty="0" err="1"/>
              <a:t>elon</a:t>
            </a:r>
            <a:r>
              <a:rPr lang="en-US" dirty="0"/>
              <a:t> </a:t>
            </a:r>
            <a:r>
              <a:rPr lang="en-US" dirty="0" err="1"/>
              <a:t>qilishimiz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</a:p>
          <a:p>
            <a:r>
              <a:rPr lang="en-US" dirty="0" err="1"/>
              <a:t>Tipli</a:t>
            </a:r>
            <a:r>
              <a:rPr lang="en-US" dirty="0"/>
              <a:t>, </a:t>
            </a:r>
          </a:p>
          <a:p>
            <a:r>
              <a:rPr lang="en-US" dirty="0" err="1"/>
              <a:t>Tipsiz</a:t>
            </a:r>
            <a:r>
              <a:rPr lang="en-US" dirty="0"/>
              <a:t>,</a:t>
            </a:r>
          </a:p>
          <a:p>
            <a:r>
              <a:rPr lang="en-US" dirty="0" err="1"/>
              <a:t>Parametrli</a:t>
            </a:r>
            <a:r>
              <a:rPr lang="en-US" dirty="0"/>
              <a:t>,</a:t>
            </a:r>
          </a:p>
          <a:p>
            <a:r>
              <a:rPr lang="en-US" dirty="0" err="1"/>
              <a:t>Parametrsiz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0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9B05F-E131-DA7A-204D-1A8E1F1C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Tipli</a:t>
            </a:r>
            <a:r>
              <a:rPr lang="en-US" b="1" dirty="0"/>
              <a:t> </a:t>
            </a:r>
            <a:r>
              <a:rPr lang="en-US" b="1" dirty="0" err="1"/>
              <a:t>funksiya</a:t>
            </a:r>
            <a:endParaRPr lang="en-US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C2B6E98-5F88-8E99-79A9-A935DA8DC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29" y="1690688"/>
            <a:ext cx="10515601" cy="42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0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9B236-0F3D-D079-1A11-318A1BE4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Tipsiz</a:t>
            </a:r>
            <a:r>
              <a:rPr lang="en-US" b="1" dirty="0"/>
              <a:t> </a:t>
            </a:r>
            <a:r>
              <a:rPr lang="en-US" b="1" dirty="0" err="1"/>
              <a:t>funksiya</a:t>
            </a:r>
            <a:endParaRPr lang="en-US" b="1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87C9B0A-04E4-FE94-9F0A-7A22283E7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09" t="17837" r="47276" b="59479"/>
          <a:stretch/>
        </p:blipFill>
        <p:spPr>
          <a:xfrm>
            <a:off x="838200" y="1690687"/>
            <a:ext cx="10516556" cy="4531003"/>
          </a:xfrm>
        </p:spPr>
      </p:pic>
    </p:spTree>
    <p:extLst>
      <p:ext uri="{BB962C8B-B14F-4D97-AF65-F5344CB8AC3E}">
        <p14:creationId xmlns:p14="http://schemas.microsoft.com/office/powerpoint/2010/main" val="167221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58E9C-D46A-CE27-1E7F-2A1BD338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Parametrli</a:t>
            </a:r>
            <a:endParaRPr lang="en-US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F72D47-D616-6A01-1618-8EA7D683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53" t="17621" r="46791" b="59199"/>
          <a:stretch/>
        </p:blipFill>
        <p:spPr>
          <a:xfrm>
            <a:off x="838200" y="1690687"/>
            <a:ext cx="10515600" cy="4592527"/>
          </a:xfrm>
        </p:spPr>
      </p:pic>
    </p:spTree>
    <p:extLst>
      <p:ext uri="{BB962C8B-B14F-4D97-AF65-F5344CB8AC3E}">
        <p14:creationId xmlns:p14="http://schemas.microsoft.com/office/powerpoint/2010/main" val="1116598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735</Words>
  <Application>Microsoft Office PowerPoint</Application>
  <PresentationFormat>Широкоэкранный</PresentationFormat>
  <Paragraphs>85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Тема Office</vt:lpstr>
      <vt:lpstr>Function</vt:lpstr>
      <vt:lpstr>Reja:</vt:lpstr>
      <vt:lpstr>Funksiya o’zi nima?</vt:lpstr>
      <vt:lpstr>Презентация PowerPoint</vt:lpstr>
      <vt:lpstr>Презентация PowerPoint</vt:lpstr>
      <vt:lpstr>Презентация PowerPoint</vt:lpstr>
      <vt:lpstr>Tipli funksiya</vt:lpstr>
      <vt:lpstr>Tipsiz funksiya</vt:lpstr>
      <vt:lpstr>Parametrli</vt:lpstr>
      <vt:lpstr>Parametrsiz</vt:lpstr>
      <vt:lpstr>Parametrlar</vt:lpstr>
      <vt:lpstr>Презентация PowerPoint</vt:lpstr>
      <vt:lpstr>Argumentlar</vt:lpstr>
      <vt:lpstr>Ixtiyoriy parametrlar</vt:lpstr>
      <vt:lpstr>Презентация PowerPoint</vt:lpstr>
      <vt:lpstr>Nomlangan parametrlar</vt:lpstr>
      <vt:lpstr>Nomlangan parametrlar</vt:lpstr>
      <vt:lpstr>Презентация PowerPoint</vt:lpstr>
      <vt:lpstr>Презентация PowerPoint</vt:lpstr>
      <vt:lpstr>Aralash ko’rinishda</vt:lpstr>
      <vt:lpstr>Funksiya turlari</vt:lpstr>
      <vt:lpstr>Void funksiyalari</vt:lpstr>
      <vt:lpstr>Qiymat qaytaruvchi funksiyalar</vt:lpstr>
      <vt:lpstr>Презентация PowerPoint</vt:lpstr>
      <vt:lpstr>Protsedural funksiyalar</vt:lpstr>
      <vt:lpstr>Презентация PowerPoint</vt:lpstr>
      <vt:lpstr>Nomlangan funksiyalar</vt:lpstr>
      <vt:lpstr>Презентация PowerPoint</vt:lpstr>
      <vt:lpstr>Rekursiv funksiyalar</vt:lpstr>
      <vt:lpstr>1-misol</vt:lpstr>
      <vt:lpstr>2-misol</vt:lpstr>
      <vt:lpstr>Closures funksiyalar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</dc:title>
  <dc:creator>Ismatov Shoxruxxon</dc:creator>
  <cp:lastModifiedBy>Ismatov Shoxruxxon</cp:lastModifiedBy>
  <cp:revision>1</cp:revision>
  <dcterms:created xsi:type="dcterms:W3CDTF">2023-04-06T00:59:47Z</dcterms:created>
  <dcterms:modified xsi:type="dcterms:W3CDTF">2023-04-07T12:39:47Z</dcterms:modified>
</cp:coreProperties>
</file>